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72" r:id="rId4"/>
    <p:sldId id="263" r:id="rId5"/>
    <p:sldId id="267" r:id="rId6"/>
    <p:sldId id="264" r:id="rId7"/>
    <p:sldId id="270" r:id="rId8"/>
    <p:sldId id="269" r:id="rId9"/>
    <p:sldId id="265" r:id="rId10"/>
    <p:sldId id="266" r:id="rId11"/>
    <p:sldId id="271" r:id="rId12"/>
  </p:sldIdLst>
  <p:sldSz cx="12192000" cy="6858000"/>
  <p:notesSz cx="6858000" cy="9144000"/>
  <p:embeddedFontLst>
    <p:embeddedFont>
      <p:font typeface="맑은 고딕" pitchFamily="50" charset="-127"/>
      <p:regular r:id="rId14"/>
      <p:bold r:id="rId15"/>
    </p:embeddedFont>
    <p:embeddedFont>
      <p:font typeface="Paperlogy 8 ExtraBold" charset="-127"/>
      <p:bold r:id="rId16"/>
    </p:embeddedFont>
    <p:embeddedFont>
      <p:font typeface="Paperlogy 7 Bold" charset="-127"/>
      <p:bold r:id="rId17"/>
    </p:embeddedFont>
    <p:embeddedFont>
      <p:font typeface="Paperlogy 4 Regular" charset="-127"/>
      <p:regular r:id="rId18"/>
    </p:embeddedFont>
    <p:embeddedFont>
      <p:font typeface="Paperlogy 6 SemiBold" charset="-127"/>
      <p:regular r:id="rId19"/>
      <p:bold r:id="rId20"/>
    </p:embeddedFont>
    <p:embeddedFont>
      <p:font typeface="Paperlogy 5 Medium" charset="-127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3456"/>
    <a:srgbClr val="A8DADC"/>
    <a:srgbClr val="A8DBD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F8207F-ADA7-4787-A87C-2D02535E1362}" v="40" dt="2025-05-31T07:30:24.4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3566"/>
    <p:restoredTop sz="83451"/>
  </p:normalViewPr>
  <p:slideViewPr>
    <p:cSldViewPr snapToGrid="0">
      <p:cViewPr varScale="1">
        <p:scale>
          <a:sx n="95" d="100"/>
          <a:sy n="95" d="100"/>
        </p:scale>
        <p:origin x="-127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연범 김" userId="2c14ad1178993272" providerId="LiveId" clId="{8AF8207F-ADA7-4787-A87C-2D02535E1362}"/>
    <pc:docChg chg="undo custSel modSld">
      <pc:chgData name="연범 김" userId="2c14ad1178993272" providerId="LiveId" clId="{8AF8207F-ADA7-4787-A87C-2D02535E1362}" dt="2025-05-31T07:30:24.487" v="59"/>
      <pc:docMkLst>
        <pc:docMk/>
      </pc:docMkLst>
      <pc:sldChg chg="addSp delSp modSp mod modTransition delAnim modAnim">
        <pc:chgData name="연범 김" userId="2c14ad1178993272" providerId="LiveId" clId="{8AF8207F-ADA7-4787-A87C-2D02535E1362}" dt="2025-05-31T07:30:24.487" v="59"/>
        <pc:sldMkLst>
          <pc:docMk/>
          <pc:sldMk cId="506789774" sldId="256"/>
        </pc:sldMkLst>
        <pc:picChg chg="mod">
          <ac:chgData name="연범 김" userId="2c14ad1178993272" providerId="LiveId" clId="{8AF8207F-ADA7-4787-A87C-2D02535E1362}" dt="2025-05-31T07:14:17.110" v="46" actId="1076"/>
          <ac:picMkLst>
            <pc:docMk/>
            <pc:sldMk cId="506789774" sldId="256"/>
            <ac:picMk id="5" creationId="{B13E35A4-FB97-C833-EB64-53D2682D67F8}"/>
          </ac:picMkLst>
        </pc:picChg>
        <pc:picChg chg="add del mod ord">
          <ac:chgData name="연범 김" userId="2c14ad1178993272" providerId="LiveId" clId="{8AF8207F-ADA7-4787-A87C-2D02535E1362}" dt="2025-05-31T06:59:27.264" v="17"/>
          <ac:picMkLst>
            <pc:docMk/>
            <pc:sldMk cId="506789774" sldId="256"/>
            <ac:picMk id="7" creationId="{085D225D-2018-E300-4FFC-041C684E32E5}"/>
          </ac:picMkLst>
        </pc:picChg>
        <pc:picChg chg="add del mod">
          <ac:chgData name="연범 김" userId="2c14ad1178993272" providerId="LiveId" clId="{8AF8207F-ADA7-4787-A87C-2D02535E1362}" dt="2025-05-31T07:01:14.488" v="20"/>
          <ac:picMkLst>
            <pc:docMk/>
            <pc:sldMk cId="506789774" sldId="256"/>
            <ac:picMk id="8" creationId="{3341B3E1-18D5-0DA6-3939-9302E9C640B1}"/>
          </ac:picMkLst>
        </pc:picChg>
        <pc:picChg chg="add del mod">
          <ac:chgData name="연범 김" userId="2c14ad1178993272" providerId="LiveId" clId="{8AF8207F-ADA7-4787-A87C-2D02535E1362}" dt="2025-05-31T06:54:07.573" v="6"/>
          <ac:picMkLst>
            <pc:docMk/>
            <pc:sldMk cId="506789774" sldId="256"/>
            <ac:picMk id="8" creationId="{B56D8138-94D4-4170-A914-B243F686AFC7}"/>
          </ac:picMkLst>
        </pc:picChg>
        <pc:picChg chg="add del mod ord">
          <ac:chgData name="연범 김" userId="2c14ad1178993272" providerId="LiveId" clId="{8AF8207F-ADA7-4787-A87C-2D02535E1362}" dt="2025-05-31T07:01:20.484" v="21"/>
          <ac:picMkLst>
            <pc:docMk/>
            <pc:sldMk cId="506789774" sldId="256"/>
            <ac:picMk id="10" creationId="{12D28175-884C-7890-E66A-6580B1677881}"/>
          </ac:picMkLst>
        </pc:picChg>
        <pc:picChg chg="add del mod ord">
          <ac:chgData name="연범 김" userId="2c14ad1178993272" providerId="LiveId" clId="{8AF8207F-ADA7-4787-A87C-2D02535E1362}" dt="2025-05-31T06:54:16.461" v="7"/>
          <ac:picMkLst>
            <pc:docMk/>
            <pc:sldMk cId="506789774" sldId="256"/>
            <ac:picMk id="13" creationId="{CA9A58EC-C7C7-6867-B744-C3E518AE4AD3}"/>
          </ac:picMkLst>
        </pc:picChg>
        <pc:picChg chg="add del mod">
          <ac:chgData name="연범 김" userId="2c14ad1178993272" providerId="LiveId" clId="{8AF8207F-ADA7-4787-A87C-2D02535E1362}" dt="2025-05-31T06:55:08.345" v="8"/>
          <ac:picMkLst>
            <pc:docMk/>
            <pc:sldMk cId="506789774" sldId="256"/>
            <ac:picMk id="15" creationId="{93AC9015-3C65-1FE3-3167-E6801F3BBD85}"/>
          </ac:picMkLst>
        </pc:picChg>
        <pc:picChg chg="add del mod">
          <ac:chgData name="연범 김" userId="2c14ad1178993272" providerId="LiveId" clId="{8AF8207F-ADA7-4787-A87C-2D02535E1362}" dt="2025-05-31T07:02:09.078" v="29"/>
          <ac:picMkLst>
            <pc:docMk/>
            <pc:sldMk cId="506789774" sldId="256"/>
            <ac:picMk id="16" creationId="{64A14EB5-3C0D-D4F2-0914-8CC4EBD7C51F}"/>
          </ac:picMkLst>
        </pc:picChg>
        <pc:picChg chg="add del mod">
          <ac:chgData name="연범 김" userId="2c14ad1178993272" providerId="LiveId" clId="{8AF8207F-ADA7-4787-A87C-2D02535E1362}" dt="2025-05-31T07:02:14.390" v="30" actId="478"/>
          <ac:picMkLst>
            <pc:docMk/>
            <pc:sldMk cId="506789774" sldId="256"/>
            <ac:picMk id="17" creationId="{68755EBC-487F-7AF2-E84A-DF4A70A73D9E}"/>
          </ac:picMkLst>
        </pc:picChg>
        <pc:picChg chg="add del mod">
          <ac:chgData name="연범 김" userId="2c14ad1178993272" providerId="LiveId" clId="{8AF8207F-ADA7-4787-A87C-2D02535E1362}" dt="2025-05-31T07:03:10.670" v="33"/>
          <ac:picMkLst>
            <pc:docMk/>
            <pc:sldMk cId="506789774" sldId="256"/>
            <ac:picMk id="27" creationId="{205577E5-A279-EE56-DDAD-3D60EB17C4F5}"/>
          </ac:picMkLst>
        </pc:picChg>
        <pc:picChg chg="add del mod">
          <ac:chgData name="연범 김" userId="2c14ad1178993272" providerId="LiveId" clId="{8AF8207F-ADA7-4787-A87C-2D02535E1362}" dt="2025-05-31T06:59:05.371" v="16"/>
          <ac:picMkLst>
            <pc:docMk/>
            <pc:sldMk cId="506789774" sldId="256"/>
            <ac:picMk id="28" creationId="{F8BE9F76-E154-53F9-B1F8-78C0A852E86B}"/>
          </ac:picMkLst>
        </pc:picChg>
        <pc:picChg chg="add del mod">
          <ac:chgData name="연범 김" userId="2c14ad1178993272" providerId="LiveId" clId="{8AF8207F-ADA7-4787-A87C-2D02535E1362}" dt="2025-05-31T07:03:15.963" v="34" actId="478"/>
          <ac:picMkLst>
            <pc:docMk/>
            <pc:sldMk cId="506789774" sldId="256"/>
            <ac:picMk id="29" creationId="{F86FBC92-9BCA-71E8-6CD9-2F9DE8D140B5}"/>
          </ac:picMkLst>
        </pc:picChg>
        <pc:picChg chg="add del mod">
          <ac:chgData name="연범 김" userId="2c14ad1178993272" providerId="LiveId" clId="{8AF8207F-ADA7-4787-A87C-2D02535E1362}" dt="2025-05-31T07:05:29.556" v="37"/>
          <ac:picMkLst>
            <pc:docMk/>
            <pc:sldMk cId="506789774" sldId="256"/>
            <ac:picMk id="37" creationId="{63BA042A-1BB6-A67F-B3CA-2AE535BCA46A}"/>
          </ac:picMkLst>
        </pc:picChg>
        <pc:picChg chg="add del mod">
          <ac:chgData name="연범 김" userId="2c14ad1178993272" providerId="LiveId" clId="{8AF8207F-ADA7-4787-A87C-2D02535E1362}" dt="2025-05-31T07:08:57.962" v="39"/>
          <ac:picMkLst>
            <pc:docMk/>
            <pc:sldMk cId="506789774" sldId="256"/>
            <ac:picMk id="40" creationId="{40A36497-86DB-7BDF-4CDB-9CEAFBFDE781}"/>
          </ac:picMkLst>
        </pc:picChg>
        <pc:picChg chg="add del mod">
          <ac:chgData name="연범 김" userId="2c14ad1178993272" providerId="LiveId" clId="{8AF8207F-ADA7-4787-A87C-2D02535E1362}" dt="2025-05-31T07:11:21.535" v="41"/>
          <ac:picMkLst>
            <pc:docMk/>
            <pc:sldMk cId="506789774" sldId="256"/>
            <ac:picMk id="45" creationId="{20E44AE1-9318-4911-8E75-70CBF111998B}"/>
          </ac:picMkLst>
        </pc:picChg>
        <pc:picChg chg="add del mod">
          <ac:chgData name="연범 김" userId="2c14ad1178993272" providerId="LiveId" clId="{8AF8207F-ADA7-4787-A87C-2D02535E1362}" dt="2025-05-31T07:14:21.256" v="47"/>
          <ac:picMkLst>
            <pc:docMk/>
            <pc:sldMk cId="506789774" sldId="256"/>
            <ac:picMk id="48" creationId="{237C29DF-B54E-5968-7D65-D8150435564F}"/>
          </ac:picMkLst>
        </pc:picChg>
        <pc:picChg chg="add del mod">
          <ac:chgData name="연범 김" userId="2c14ad1178993272" providerId="LiveId" clId="{8AF8207F-ADA7-4787-A87C-2D02535E1362}" dt="2025-05-31T07:16:42.793" v="49"/>
          <ac:picMkLst>
            <pc:docMk/>
            <pc:sldMk cId="506789774" sldId="256"/>
            <ac:picMk id="54" creationId="{39EC3CB5-D068-1A5D-1544-C4A47DC6240E}"/>
          </ac:picMkLst>
        </pc:picChg>
        <pc:picChg chg="add del mod">
          <ac:chgData name="연범 김" userId="2c14ad1178993272" providerId="LiveId" clId="{8AF8207F-ADA7-4787-A87C-2D02535E1362}" dt="2025-05-31T07:18:22.223" v="51"/>
          <ac:picMkLst>
            <pc:docMk/>
            <pc:sldMk cId="506789774" sldId="256"/>
            <ac:picMk id="57" creationId="{EDE8FCC7-80C7-9B7B-266E-79367622D29B}"/>
          </ac:picMkLst>
        </pc:picChg>
        <pc:picChg chg="add del mod">
          <ac:chgData name="연범 김" userId="2c14ad1178993272" providerId="LiveId" clId="{8AF8207F-ADA7-4787-A87C-2D02535E1362}" dt="2025-05-31T07:19:17.419" v="53"/>
          <ac:picMkLst>
            <pc:docMk/>
            <pc:sldMk cId="506789774" sldId="256"/>
            <ac:picMk id="60" creationId="{37746798-0893-7E17-9593-DA16B75E66E9}"/>
          </ac:picMkLst>
        </pc:picChg>
        <pc:picChg chg="add del mod">
          <ac:chgData name="연범 김" userId="2c14ad1178993272" providerId="LiveId" clId="{8AF8207F-ADA7-4787-A87C-2D02535E1362}" dt="2025-05-31T07:19:57.645" v="56"/>
          <ac:picMkLst>
            <pc:docMk/>
            <pc:sldMk cId="506789774" sldId="256"/>
            <ac:picMk id="63" creationId="{FB68C955-B201-9C1C-2CA6-BD636814618A}"/>
          </ac:picMkLst>
        </pc:picChg>
        <pc:picChg chg="add del mod">
          <ac:chgData name="연범 김" userId="2c14ad1178993272" providerId="LiveId" clId="{8AF8207F-ADA7-4787-A87C-2D02535E1362}" dt="2025-05-31T07:22:29.736" v="58"/>
          <ac:picMkLst>
            <pc:docMk/>
            <pc:sldMk cId="506789774" sldId="256"/>
            <ac:picMk id="66" creationId="{569E65B0-0AC8-CDBA-478B-AAF5AE238D65}"/>
          </ac:picMkLst>
        </pc:picChg>
        <pc:picChg chg="add mod">
          <ac:chgData name="연범 김" userId="2c14ad1178993272" providerId="LiveId" clId="{8AF8207F-ADA7-4787-A87C-2D02535E1362}" dt="2025-05-31T07:30:24.487" v="59"/>
          <ac:picMkLst>
            <pc:docMk/>
            <pc:sldMk cId="506789774" sldId="256"/>
            <ac:picMk id="69" creationId="{D69CF3EF-6B27-26F2-05A5-7453ECD4656A}"/>
          </ac:picMkLst>
        </pc:picChg>
      </pc:sldChg>
      <pc:sldChg chg="addSp delSp modSp mod modTransition modAnim">
        <pc:chgData name="연범 김" userId="2c14ad1178993272" providerId="LiveId" clId="{8AF8207F-ADA7-4787-A87C-2D02535E1362}" dt="2025-05-31T07:30:24.487" v="59"/>
        <pc:sldMkLst>
          <pc:docMk/>
          <pc:sldMk cId="4087101576" sldId="257"/>
        </pc:sldMkLst>
        <pc:picChg chg="add del mod ord">
          <ac:chgData name="연범 김" userId="2c14ad1178993272" providerId="LiveId" clId="{8AF8207F-ADA7-4787-A87C-2D02535E1362}" dt="2025-05-31T06:59:27.264" v="17"/>
          <ac:picMkLst>
            <pc:docMk/>
            <pc:sldMk cId="4087101576" sldId="257"/>
            <ac:picMk id="8" creationId="{0F08E7EB-FD23-0EF5-7088-7171AF73B56E}"/>
          </ac:picMkLst>
        </pc:picChg>
        <pc:picChg chg="add del mod">
          <ac:chgData name="연범 김" userId="2c14ad1178993272" providerId="LiveId" clId="{8AF8207F-ADA7-4787-A87C-2D02535E1362}" dt="2025-05-31T07:01:14.488" v="20"/>
          <ac:picMkLst>
            <pc:docMk/>
            <pc:sldMk cId="4087101576" sldId="257"/>
            <ac:picMk id="9" creationId="{C9AC81A2-1A6C-F085-42E3-78FEFCB940BA}"/>
          </ac:picMkLst>
        </pc:picChg>
        <pc:picChg chg="add del mod">
          <ac:chgData name="연범 김" userId="2c14ad1178993272" providerId="LiveId" clId="{8AF8207F-ADA7-4787-A87C-2D02535E1362}" dt="2025-05-31T06:59:05.371" v="16"/>
          <ac:picMkLst>
            <pc:docMk/>
            <pc:sldMk cId="4087101576" sldId="257"/>
            <ac:picMk id="12" creationId="{463E9886-585A-EFBE-35B4-982DA0AB56C4}"/>
          </ac:picMkLst>
        </pc:picChg>
        <pc:picChg chg="add del mod ord">
          <ac:chgData name="연범 김" userId="2c14ad1178993272" providerId="LiveId" clId="{8AF8207F-ADA7-4787-A87C-2D02535E1362}" dt="2025-05-31T07:01:25.247" v="22" actId="478"/>
          <ac:picMkLst>
            <pc:docMk/>
            <pc:sldMk cId="4087101576" sldId="257"/>
            <ac:picMk id="17" creationId="{A2A633E4-8454-3809-6055-C5BDB3110463}"/>
          </ac:picMkLst>
        </pc:picChg>
        <pc:picChg chg="add del mod">
          <ac:chgData name="연범 김" userId="2c14ad1178993272" providerId="LiveId" clId="{8AF8207F-ADA7-4787-A87C-2D02535E1362}" dt="2025-05-31T07:05:29.556" v="37"/>
          <ac:picMkLst>
            <pc:docMk/>
            <pc:sldMk cId="4087101576" sldId="257"/>
            <ac:picMk id="24" creationId="{9D1233E6-B9C7-809F-7B26-DBFF029B5082}"/>
          </ac:picMkLst>
        </pc:picChg>
        <pc:picChg chg="add del mod">
          <ac:chgData name="연범 김" userId="2c14ad1178993272" providerId="LiveId" clId="{8AF8207F-ADA7-4787-A87C-2D02535E1362}" dt="2025-05-31T07:11:21.535" v="41"/>
          <ac:picMkLst>
            <pc:docMk/>
            <pc:sldMk cId="4087101576" sldId="257"/>
            <ac:picMk id="30" creationId="{D0DD19C3-3024-47CD-DF3E-BF0220C6674E}"/>
          </ac:picMkLst>
        </pc:picChg>
        <pc:picChg chg="add del mod">
          <ac:chgData name="연범 김" userId="2c14ad1178993272" providerId="LiveId" clId="{8AF8207F-ADA7-4787-A87C-2D02535E1362}" dt="2025-05-31T07:14:21.256" v="47"/>
          <ac:picMkLst>
            <pc:docMk/>
            <pc:sldMk cId="4087101576" sldId="257"/>
            <ac:picMk id="35" creationId="{67263AB7-E760-2449-6B3E-25CE1F7C3B2F}"/>
          </ac:picMkLst>
        </pc:picChg>
        <pc:picChg chg="add del mod">
          <ac:chgData name="연범 김" userId="2c14ad1178993272" providerId="LiveId" clId="{8AF8207F-ADA7-4787-A87C-2D02535E1362}" dt="2025-05-31T07:16:42.793" v="49"/>
          <ac:picMkLst>
            <pc:docMk/>
            <pc:sldMk cId="4087101576" sldId="257"/>
            <ac:picMk id="39" creationId="{FB6F7A10-38B8-0AB1-EC57-FA31E7DB230A}"/>
          </ac:picMkLst>
        </pc:picChg>
        <pc:picChg chg="add del mod">
          <ac:chgData name="연범 김" userId="2c14ad1178993272" providerId="LiveId" clId="{8AF8207F-ADA7-4787-A87C-2D02535E1362}" dt="2025-05-31T07:18:22.223" v="51"/>
          <ac:picMkLst>
            <pc:docMk/>
            <pc:sldMk cId="4087101576" sldId="257"/>
            <ac:picMk id="42" creationId="{F70400A4-AEEA-CC18-3122-63AFBE6C269C}"/>
          </ac:picMkLst>
        </pc:picChg>
        <pc:picChg chg="add del mod">
          <ac:chgData name="연범 김" userId="2c14ad1178993272" providerId="LiveId" clId="{8AF8207F-ADA7-4787-A87C-2D02535E1362}" dt="2025-05-31T07:19:17.419" v="53"/>
          <ac:picMkLst>
            <pc:docMk/>
            <pc:sldMk cId="4087101576" sldId="257"/>
            <ac:picMk id="45" creationId="{4D604BC2-662C-63E7-2E8E-E3D31E658007}"/>
          </ac:picMkLst>
        </pc:picChg>
        <pc:picChg chg="add del mod">
          <ac:chgData name="연범 김" userId="2c14ad1178993272" providerId="LiveId" clId="{8AF8207F-ADA7-4787-A87C-2D02535E1362}" dt="2025-05-31T07:19:55.339" v="55"/>
          <ac:picMkLst>
            <pc:docMk/>
            <pc:sldMk cId="4087101576" sldId="257"/>
            <ac:picMk id="50" creationId="{C45ECB13-59EF-C99F-A722-3E92794493E0}"/>
          </ac:picMkLst>
        </pc:picChg>
        <pc:picChg chg="add del mod">
          <ac:chgData name="연범 김" userId="2c14ad1178993272" providerId="LiveId" clId="{8AF8207F-ADA7-4787-A87C-2D02535E1362}" dt="2025-05-31T07:22:29.736" v="58"/>
          <ac:picMkLst>
            <pc:docMk/>
            <pc:sldMk cId="4087101576" sldId="257"/>
            <ac:picMk id="55" creationId="{5EF69FEF-4919-5966-D7DA-2714C2E9D208}"/>
          </ac:picMkLst>
        </pc:picChg>
        <pc:picChg chg="add mod">
          <ac:chgData name="연범 김" userId="2c14ad1178993272" providerId="LiveId" clId="{8AF8207F-ADA7-4787-A87C-2D02535E1362}" dt="2025-05-31T07:30:24.487" v="59"/>
          <ac:picMkLst>
            <pc:docMk/>
            <pc:sldMk cId="4087101576" sldId="257"/>
            <ac:picMk id="58" creationId="{FBF8D959-C6A2-B521-F51E-4F29252E1EEF}"/>
          </ac:picMkLst>
        </pc:picChg>
      </pc:sldChg>
      <pc:sldChg chg="addSp delSp modSp mod modTransition modAnim">
        <pc:chgData name="연범 김" userId="2c14ad1178993272" providerId="LiveId" clId="{8AF8207F-ADA7-4787-A87C-2D02535E1362}" dt="2025-05-31T07:30:24.487" v="59"/>
        <pc:sldMkLst>
          <pc:docMk/>
          <pc:sldMk cId="2115780102" sldId="263"/>
        </pc:sldMkLst>
        <pc:picChg chg="add del mod ord">
          <ac:chgData name="연범 김" userId="2c14ad1178993272" providerId="LiveId" clId="{8AF8207F-ADA7-4787-A87C-2D02535E1362}" dt="2025-05-31T07:01:29.895" v="24" actId="478"/>
          <ac:picMkLst>
            <pc:docMk/>
            <pc:sldMk cId="2115780102" sldId="263"/>
            <ac:picMk id="9" creationId="{04771542-EED2-949A-11B8-DDCB93251E99}"/>
          </ac:picMkLst>
        </pc:picChg>
        <pc:picChg chg="add del mod">
          <ac:chgData name="연범 김" userId="2c14ad1178993272" providerId="LiveId" clId="{8AF8207F-ADA7-4787-A87C-2D02535E1362}" dt="2025-05-31T06:59:05.371" v="16"/>
          <ac:picMkLst>
            <pc:docMk/>
            <pc:sldMk cId="2115780102" sldId="263"/>
            <ac:picMk id="10" creationId="{2C80F1D9-355B-0613-0583-BE0A129D8D41}"/>
          </ac:picMkLst>
        </pc:picChg>
        <pc:picChg chg="add del mod">
          <ac:chgData name="연범 김" userId="2c14ad1178993272" providerId="LiveId" clId="{8AF8207F-ADA7-4787-A87C-2D02535E1362}" dt="2025-05-31T07:22:29.736" v="58"/>
          <ac:picMkLst>
            <pc:docMk/>
            <pc:sldMk cId="2115780102" sldId="263"/>
            <ac:picMk id="14" creationId="{CC52C611-65BC-061F-4F0D-6E203E01946A}"/>
          </ac:picMkLst>
        </pc:picChg>
        <pc:picChg chg="add mod">
          <ac:chgData name="연범 김" userId="2c14ad1178993272" providerId="LiveId" clId="{8AF8207F-ADA7-4787-A87C-2D02535E1362}" dt="2025-05-31T07:30:24.487" v="59"/>
          <ac:picMkLst>
            <pc:docMk/>
            <pc:sldMk cId="2115780102" sldId="263"/>
            <ac:picMk id="18" creationId="{AB3FCFCE-A220-4603-AAA0-0DC1F981C53C}"/>
          </ac:picMkLst>
        </pc:picChg>
      </pc:sldChg>
      <pc:sldChg chg="addSp delSp modSp mod modTransition modAnim">
        <pc:chgData name="연범 김" userId="2c14ad1178993272" providerId="LiveId" clId="{8AF8207F-ADA7-4787-A87C-2D02535E1362}" dt="2025-05-31T07:30:24.487" v="59"/>
        <pc:sldMkLst>
          <pc:docMk/>
          <pc:sldMk cId="981024019" sldId="264"/>
        </pc:sldMkLst>
        <pc:picChg chg="add del mod ord">
          <ac:chgData name="연범 김" userId="2c14ad1178993272" providerId="LiveId" clId="{8AF8207F-ADA7-4787-A87C-2D02535E1362}" dt="2025-05-31T07:01:33.103" v="26" actId="478"/>
          <ac:picMkLst>
            <pc:docMk/>
            <pc:sldMk cId="981024019" sldId="264"/>
            <ac:picMk id="4" creationId="{B59B877D-B63F-4320-8EA1-F37458E4DB86}"/>
          </ac:picMkLst>
        </pc:picChg>
        <pc:picChg chg="add del mod">
          <ac:chgData name="연범 김" userId="2c14ad1178993272" providerId="LiveId" clId="{8AF8207F-ADA7-4787-A87C-2D02535E1362}" dt="2025-05-31T06:59:05.371" v="16"/>
          <ac:picMkLst>
            <pc:docMk/>
            <pc:sldMk cId="981024019" sldId="264"/>
            <ac:picMk id="6" creationId="{E410E44F-44B4-721A-D84C-42D72D13808E}"/>
          </ac:picMkLst>
        </pc:picChg>
        <pc:picChg chg="add mod">
          <ac:chgData name="연범 김" userId="2c14ad1178993272" providerId="LiveId" clId="{8AF8207F-ADA7-4787-A87C-2D02535E1362}" dt="2025-05-31T07:30:24.487" v="59"/>
          <ac:picMkLst>
            <pc:docMk/>
            <pc:sldMk cId="981024019" sldId="264"/>
            <ac:picMk id="9" creationId="{54EE7252-BD46-E76B-44D7-3B2E49879AF5}"/>
          </ac:picMkLst>
        </pc:picChg>
      </pc:sldChg>
      <pc:sldChg chg="addSp modSp mod modTransition">
        <pc:chgData name="연범 김" userId="2c14ad1178993272" providerId="LiveId" clId="{8AF8207F-ADA7-4787-A87C-2D02535E1362}" dt="2025-05-31T07:30:24.487" v="59"/>
        <pc:sldMkLst>
          <pc:docMk/>
          <pc:sldMk cId="3322874863" sldId="265"/>
        </pc:sldMkLst>
        <pc:picChg chg="add mod">
          <ac:chgData name="연범 김" userId="2c14ad1178993272" providerId="LiveId" clId="{8AF8207F-ADA7-4787-A87C-2D02535E1362}" dt="2025-05-31T07:30:24.487" v="59"/>
          <ac:picMkLst>
            <pc:docMk/>
            <pc:sldMk cId="3322874863" sldId="265"/>
            <ac:picMk id="3" creationId="{8435EDE4-5972-A6CF-9637-89A411700FE1}"/>
          </ac:picMkLst>
        </pc:picChg>
        <pc:picChg chg="mod">
          <ac:chgData name="연범 김" userId="2c14ad1178993272" providerId="LiveId" clId="{8AF8207F-ADA7-4787-A87C-2D02535E1362}" dt="2025-05-31T06:50:56.080" v="3" actId="1076"/>
          <ac:picMkLst>
            <pc:docMk/>
            <pc:sldMk cId="3322874863" sldId="265"/>
            <ac:picMk id="7" creationId="{00000000-0000-0000-0000-000000000000}"/>
          </ac:picMkLst>
        </pc:picChg>
        <pc:picChg chg="mod">
          <ac:chgData name="연범 김" userId="2c14ad1178993272" providerId="LiveId" clId="{8AF8207F-ADA7-4787-A87C-2D02535E1362}" dt="2025-05-31T06:50:53.401" v="2" actId="1076"/>
          <ac:picMkLst>
            <pc:docMk/>
            <pc:sldMk cId="3322874863" sldId="265"/>
            <ac:picMk id="8" creationId="{00000000-0000-0000-0000-000000000000}"/>
          </ac:picMkLst>
        </pc:picChg>
        <pc:picChg chg="mod">
          <ac:chgData name="연범 김" userId="2c14ad1178993272" providerId="LiveId" clId="{8AF8207F-ADA7-4787-A87C-2D02535E1362}" dt="2025-05-31T06:50:32.151" v="0" actId="1076"/>
          <ac:picMkLst>
            <pc:docMk/>
            <pc:sldMk cId="3322874863" sldId="265"/>
            <ac:picMk id="9" creationId="{00000000-0000-0000-0000-000000000000}"/>
          </ac:picMkLst>
        </pc:picChg>
      </pc:sldChg>
      <pc:sldChg chg="addSp modSp modTransition">
        <pc:chgData name="연범 김" userId="2c14ad1178993272" providerId="LiveId" clId="{8AF8207F-ADA7-4787-A87C-2D02535E1362}" dt="2025-05-31T07:30:24.487" v="59"/>
        <pc:sldMkLst>
          <pc:docMk/>
          <pc:sldMk cId="3372291524" sldId="266"/>
        </pc:sldMkLst>
        <pc:picChg chg="add mod">
          <ac:chgData name="연범 김" userId="2c14ad1178993272" providerId="LiveId" clId="{8AF8207F-ADA7-4787-A87C-2D02535E1362}" dt="2025-05-31T07:30:24.487" v="59"/>
          <ac:picMkLst>
            <pc:docMk/>
            <pc:sldMk cId="3372291524" sldId="266"/>
            <ac:picMk id="4" creationId="{8F55BDF4-36E4-5962-0D35-3C6EE75DF0C8}"/>
          </ac:picMkLst>
        </pc:picChg>
      </pc:sldChg>
      <pc:sldChg chg="addSp delSp modSp mod modTransition modAnim">
        <pc:chgData name="연범 김" userId="2c14ad1178993272" providerId="LiveId" clId="{8AF8207F-ADA7-4787-A87C-2D02535E1362}" dt="2025-05-31T07:30:24.487" v="59"/>
        <pc:sldMkLst>
          <pc:docMk/>
          <pc:sldMk cId="454149559" sldId="267"/>
        </pc:sldMkLst>
        <pc:picChg chg="add del mod ord">
          <ac:chgData name="연범 김" userId="2c14ad1178993272" providerId="LiveId" clId="{8AF8207F-ADA7-4787-A87C-2D02535E1362}" dt="2025-05-31T07:01:31.577" v="25" actId="478"/>
          <ac:picMkLst>
            <pc:docMk/>
            <pc:sldMk cId="454149559" sldId="267"/>
            <ac:picMk id="6" creationId="{9D90E84B-0524-F2D2-E08F-7F20F830B475}"/>
          </ac:picMkLst>
        </pc:picChg>
        <pc:picChg chg="add del mod">
          <ac:chgData name="연범 김" userId="2c14ad1178993272" providerId="LiveId" clId="{8AF8207F-ADA7-4787-A87C-2D02535E1362}" dt="2025-05-31T06:59:05.371" v="16"/>
          <ac:picMkLst>
            <pc:docMk/>
            <pc:sldMk cId="454149559" sldId="267"/>
            <ac:picMk id="8" creationId="{6E103ABB-5087-F03A-5241-95E790F7AED6}"/>
          </ac:picMkLst>
        </pc:picChg>
        <pc:picChg chg="add mod">
          <ac:chgData name="연범 김" userId="2c14ad1178993272" providerId="LiveId" clId="{8AF8207F-ADA7-4787-A87C-2D02535E1362}" dt="2025-05-31T07:30:24.487" v="59"/>
          <ac:picMkLst>
            <pc:docMk/>
            <pc:sldMk cId="454149559" sldId="267"/>
            <ac:picMk id="12" creationId="{004F1D0F-931D-7288-5435-0018F0C03FB8}"/>
          </ac:picMkLst>
        </pc:picChg>
      </pc:sldChg>
      <pc:sldChg chg="addSp modSp modTransition">
        <pc:chgData name="연범 김" userId="2c14ad1178993272" providerId="LiveId" clId="{8AF8207F-ADA7-4787-A87C-2D02535E1362}" dt="2025-05-31T07:30:24.487" v="59"/>
        <pc:sldMkLst>
          <pc:docMk/>
          <pc:sldMk cId="820306298" sldId="269"/>
        </pc:sldMkLst>
        <pc:picChg chg="add mod">
          <ac:chgData name="연범 김" userId="2c14ad1178993272" providerId="LiveId" clId="{8AF8207F-ADA7-4787-A87C-2D02535E1362}" dt="2025-05-31T07:30:24.487" v="59"/>
          <ac:picMkLst>
            <pc:docMk/>
            <pc:sldMk cId="820306298" sldId="269"/>
            <ac:picMk id="3" creationId="{3EBBF938-6140-E17A-44B4-333B07313D92}"/>
          </ac:picMkLst>
        </pc:picChg>
      </pc:sldChg>
      <pc:sldChg chg="addSp modSp modTransition">
        <pc:chgData name="연범 김" userId="2c14ad1178993272" providerId="LiveId" clId="{8AF8207F-ADA7-4787-A87C-2D02535E1362}" dt="2025-05-31T07:30:24.487" v="59"/>
        <pc:sldMkLst>
          <pc:docMk/>
          <pc:sldMk cId="2278355056" sldId="270"/>
        </pc:sldMkLst>
        <pc:picChg chg="add mod">
          <ac:chgData name="연범 김" userId="2c14ad1178993272" providerId="LiveId" clId="{8AF8207F-ADA7-4787-A87C-2D02535E1362}" dt="2025-05-31T07:30:24.487" v="59"/>
          <ac:picMkLst>
            <pc:docMk/>
            <pc:sldMk cId="2278355056" sldId="270"/>
            <ac:picMk id="4" creationId="{6E6C488D-6069-99A7-6537-3C7F66C80856}"/>
          </ac:picMkLst>
        </pc:picChg>
      </pc:sldChg>
      <pc:sldChg chg="addSp modSp modTransition">
        <pc:chgData name="연범 김" userId="2c14ad1178993272" providerId="LiveId" clId="{8AF8207F-ADA7-4787-A87C-2D02535E1362}" dt="2025-05-31T07:30:24.487" v="59"/>
        <pc:sldMkLst>
          <pc:docMk/>
          <pc:sldMk cId="3004229020" sldId="271"/>
        </pc:sldMkLst>
        <pc:picChg chg="add mod">
          <ac:chgData name="연범 김" userId="2c14ad1178993272" providerId="LiveId" clId="{8AF8207F-ADA7-4787-A87C-2D02535E1362}" dt="2025-05-31T07:30:24.487" v="59"/>
          <ac:picMkLst>
            <pc:docMk/>
            <pc:sldMk cId="3004229020" sldId="271"/>
            <ac:picMk id="4" creationId="{EBCCB4F3-BF6E-3DFD-AFE4-3EF0EC2E724D}"/>
          </ac:picMkLst>
        </pc:picChg>
      </pc:sldChg>
      <pc:sldChg chg="addSp delSp modSp mod modTransition modAnim">
        <pc:chgData name="연범 김" userId="2c14ad1178993272" providerId="LiveId" clId="{8AF8207F-ADA7-4787-A87C-2D02535E1362}" dt="2025-05-31T07:30:24.487" v="59"/>
        <pc:sldMkLst>
          <pc:docMk/>
          <pc:sldMk cId="2641452907" sldId="272"/>
        </pc:sldMkLst>
        <pc:picChg chg="add del mod ord">
          <ac:chgData name="연범 김" userId="2c14ad1178993272" providerId="LiveId" clId="{8AF8207F-ADA7-4787-A87C-2D02535E1362}" dt="2025-05-31T07:01:28.013" v="23" actId="478"/>
          <ac:picMkLst>
            <pc:docMk/>
            <pc:sldMk cId="2641452907" sldId="272"/>
            <ac:picMk id="16" creationId="{3E0A7C45-70C5-F82C-80B2-61A042B25EC4}"/>
          </ac:picMkLst>
        </pc:picChg>
        <pc:picChg chg="add del mod">
          <ac:chgData name="연범 김" userId="2c14ad1178993272" providerId="LiveId" clId="{8AF8207F-ADA7-4787-A87C-2D02535E1362}" dt="2025-05-31T06:59:05.371" v="16"/>
          <ac:picMkLst>
            <pc:docMk/>
            <pc:sldMk cId="2641452907" sldId="272"/>
            <ac:picMk id="17" creationId="{F521EA03-DD43-97AD-E07A-EFDD6CA4F62D}"/>
          </ac:picMkLst>
        </pc:picChg>
        <pc:picChg chg="add del mod">
          <ac:chgData name="연범 김" userId="2c14ad1178993272" providerId="LiveId" clId="{8AF8207F-ADA7-4787-A87C-2D02535E1362}" dt="2025-05-31T07:14:21.256" v="47"/>
          <ac:picMkLst>
            <pc:docMk/>
            <pc:sldMk cId="2641452907" sldId="272"/>
            <ac:picMk id="22" creationId="{D43897AC-F75E-8413-66FB-C46D3BE71FD7}"/>
          </ac:picMkLst>
        </pc:picChg>
        <pc:picChg chg="add del mod">
          <ac:chgData name="연범 김" userId="2c14ad1178993272" providerId="LiveId" clId="{8AF8207F-ADA7-4787-A87C-2D02535E1362}" dt="2025-05-31T07:16:42.793" v="49"/>
          <ac:picMkLst>
            <pc:docMk/>
            <pc:sldMk cId="2641452907" sldId="272"/>
            <ac:picMk id="27" creationId="{3524659D-B3F4-4EFF-9D01-0299EC6A15B2}"/>
          </ac:picMkLst>
        </pc:picChg>
        <pc:picChg chg="add del mod">
          <ac:chgData name="연범 김" userId="2c14ad1178993272" providerId="LiveId" clId="{8AF8207F-ADA7-4787-A87C-2D02535E1362}" dt="2025-05-31T07:18:22.223" v="51"/>
          <ac:picMkLst>
            <pc:docMk/>
            <pc:sldMk cId="2641452907" sldId="272"/>
            <ac:picMk id="31" creationId="{DB4E69DC-FD88-0CCC-E8AC-4DDC59E543A4}"/>
          </ac:picMkLst>
        </pc:picChg>
        <pc:picChg chg="add del mod">
          <ac:chgData name="연범 김" userId="2c14ad1178993272" providerId="LiveId" clId="{8AF8207F-ADA7-4787-A87C-2D02535E1362}" dt="2025-05-31T07:22:29.736" v="58"/>
          <ac:picMkLst>
            <pc:docMk/>
            <pc:sldMk cId="2641452907" sldId="272"/>
            <ac:picMk id="35" creationId="{8C54F394-8138-B9F9-C2D0-8A9D146CE37C}"/>
          </ac:picMkLst>
        </pc:picChg>
        <pc:picChg chg="add mod">
          <ac:chgData name="연범 김" userId="2c14ad1178993272" providerId="LiveId" clId="{8AF8207F-ADA7-4787-A87C-2D02535E1362}" dt="2025-05-31T07:30:24.487" v="59"/>
          <ac:picMkLst>
            <pc:docMk/>
            <pc:sldMk cId="2641452907" sldId="272"/>
            <ac:picMk id="37" creationId="{A2A40FC5-5DF6-9AA8-63ED-083F0713043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D89ACC-4D6A-F54B-BFBD-A8BCC6BF3F5C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B432E9-7B08-5E4A-9BCA-A4846C1FB0BD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75349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432E9-7B08-5E4A-9BCA-A4846C1FB0BD}" type="slidenum">
              <a:rPr kumimoji="1" lang="ko-KR" altLang="en-US" smtClean="0"/>
              <a:pPr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4342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432E9-7B08-5E4A-9BCA-A4846C1FB0BD}" type="slidenum">
              <a:rPr kumimoji="1" lang="ko-KR" altLang="en-US" smtClean="0"/>
              <a:pPr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44619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266B956-C899-4261-42D2-5D5010E91A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76157D6F-2DB2-3EBC-4895-BD685C1A4B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531447F-A265-F6A5-57FC-8F6394145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2716EAA-857C-78F1-1AEA-3151319CF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FEDEE57-8EA8-7BB5-B5F2-ED0C7FC55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98989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685BFE4-98B7-6DBB-4F00-00B52856C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458B7FDD-A050-F2B8-6680-AE8ACE6605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8ADADDD-42D1-62E9-8A1F-314C6457C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7AB31A9-8679-C75C-546F-9BF88BACF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26E19C1-9565-E3AB-11EF-907EABF18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83474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1F5FE1D5-E88A-0104-67E3-3D389F8BFF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98692027-6F67-B237-FED2-714628B61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44460EC-6CD7-F078-B8CA-0E423E666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A2558BA-A5BC-1462-1E5A-A4AA7F3C3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8DE32B4-9097-6DC7-B760-894575BFE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64317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CD37C4E-699A-2206-F156-8B13FAC84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71A3C5AB-AFD8-B072-C2D5-2F17D5AEA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8470C0A-9462-33CE-0998-D91A31114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F4757678-2D70-FE20-6880-6DE6290F9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AF14687-4C58-A1D1-B204-8B7FA3930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50378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8F4A251-7B6C-5634-B6B9-FD065A3F7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12425CD-9A38-AA43-5A2B-E0C1DB5F9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3B2B076-9518-A3B8-4396-86F3632AA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E51E051-ED63-277C-F13A-100D53588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ADFC900-4A98-5968-8FB7-2897E5536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43269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B5AC8DD-8910-4C03-8B4B-B02AFBE92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5B9DB2E-4F6A-99FB-328C-82A2F24A6D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CDDB78ED-7611-A491-0891-3DB5B741E2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902BA1DF-9C66-8F71-F15D-13C2127FC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4A2EAB11-9EEF-1ABC-3B19-4CFA7862A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6867F058-BFE3-3C2D-CF52-A1DD8851A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10055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B8E823F-CB18-D95B-4D90-7F3542D3C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33A92CD-E4B3-32F4-8BAE-63CA31A17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0AB65F6B-82EE-E6D8-59D5-FE360245B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2346F2FD-42B0-1982-C324-228B70FD15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59DE1010-37E5-97CD-DA6C-F3186FD50F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71B0F0D0-22D4-FAE5-6C32-13BB7481E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F07500D3-03CE-EC4C-A75D-D588FA662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E27E4511-91F8-3AF0-2FD4-B6CE005D1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21853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6392766-4F43-A3B7-F50A-839B7F852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02E2265F-2225-97F3-33E2-19B5F3D3D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47FF062F-15FE-E78C-8F38-F44D162B7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FAF5C034-94EA-A593-BB14-16B23245B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11492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CB9C5C20-601F-929A-AB42-7473BEDE6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6403DCA3-EA83-30C5-C72A-E017F6925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4F4CE267-F04C-B6C0-6FC4-41910E7A7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91973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28F1884-48AA-7D24-8AF8-2986771A2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2D4BF1D-6653-77FE-5040-720E38114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3848255B-69A3-D641-E470-9AB27B1A4B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C3E635CB-0613-7043-7AE6-518CD3CE0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76840C3B-22C3-E6B1-F467-4C60C6B4C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F16701D3-3ECA-4CBC-DD2F-317B6E398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66803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99835E-CBA6-4762-FFF9-2AF4123D0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5E41B19D-7657-17D8-884C-9371004C0C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D107280F-7B1F-1C3C-1224-953B5A6D1D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099F2B3E-FF20-5D70-0F51-72271A31E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97E55F0E-0489-8D00-2F02-FE2C93AF8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2CEBB9A8-B46D-9EE1-0FD9-03791930F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07834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B9E5F8B9-F90F-698B-3077-EDD0063F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D8368309-DB8D-288D-950A-C34A15DE7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005EF7E-7B00-9D2E-BCC9-3DE42E9146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813FD9-B915-C641-A441-1FA7CFB90F01}" type="datetimeFigureOut">
              <a:rPr kumimoji="1" lang="ko-KR" altLang="en-US" smtClean="0"/>
              <a:pPr/>
              <a:t>2025-05-31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9720FFD-770D-43FA-DC64-85789920A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CE4BB02-95FA-26E6-1985-A4C5632EA4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A4DC33-6BFD-5040-AAF8-B63A07D6FA76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00121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xmlns="" id="{8A95209C-5275-4E15-8EA7-7F42980ABF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선박, 교통, 하늘, 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xmlns="" id="{B13E35A4-FB97-C833-EB64-53D2682D67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5512" r="-1" b="196"/>
          <a:stretch>
            <a:fillRect/>
          </a:stretch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CF847DA-BE1A-01F7-F019-73645126F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r>
              <a:rPr kumimoji="1" lang="ko-KR" altLang="en-US" sz="4800" b="1" dirty="0">
                <a:solidFill>
                  <a:schemeClr val="bg1"/>
                </a:solidFill>
                <a:latin typeface="Paperlogy 8 ExtraBold" pitchFamily="2" charset="-127"/>
                <a:ea typeface="Paperlogy 8 ExtraBold" pitchFamily="2" charset="-127"/>
              </a:rPr>
              <a:t>해상교통 빅데이터 분석 및</a:t>
            </a:r>
            <a:r>
              <a:rPr kumimoji="1" lang="en-US" altLang="ko-KR" sz="4800" b="1" dirty="0">
                <a:solidFill>
                  <a:schemeClr val="bg1"/>
                </a:solidFill>
                <a:latin typeface="Paperlogy 8 ExtraBold" pitchFamily="2" charset="-127"/>
                <a:ea typeface="Paperlogy 8 ExtraBold" pitchFamily="2" charset="-127"/>
              </a:rPr>
              <a:t/>
            </a:r>
            <a:br>
              <a:rPr kumimoji="1" lang="en-US" altLang="ko-KR" sz="4800" b="1" dirty="0">
                <a:solidFill>
                  <a:schemeClr val="bg1"/>
                </a:solidFill>
                <a:latin typeface="Paperlogy 8 ExtraBold" pitchFamily="2" charset="-127"/>
                <a:ea typeface="Paperlogy 8 ExtraBold" pitchFamily="2" charset="-127"/>
              </a:rPr>
            </a:br>
            <a:r>
              <a:rPr kumimoji="1" lang="ko-KR" altLang="en-US" sz="4800" b="1" dirty="0">
                <a:solidFill>
                  <a:schemeClr val="bg1"/>
                </a:solidFill>
                <a:latin typeface="Paperlogy 8 ExtraBold" pitchFamily="2" charset="-127"/>
                <a:ea typeface="Paperlogy 8 ExtraBold" pitchFamily="2" charset="-127"/>
              </a:rPr>
              <a:t>딥러닝 기반 선박 이동 예측 모델 개발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E2484022-0EF4-9307-F52C-E1216EB1E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r>
              <a:rPr kumimoji="1" lang="ko-KR" altLang="en-US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지도교수</a:t>
            </a:r>
            <a:r>
              <a:rPr kumimoji="1" lang="en-US" altLang="ko-KR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:</a:t>
            </a:r>
            <a:r>
              <a:rPr kumimoji="1" lang="ko-KR" altLang="en-US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 김경섭</a:t>
            </a:r>
            <a:endParaRPr kumimoji="1" lang="en-US" altLang="ko-KR" sz="2000" b="1" dirty="0">
              <a:solidFill>
                <a:schemeClr val="bg1"/>
              </a:solidFill>
              <a:latin typeface="Paperlogy 7 Bold" pitchFamily="2" charset="-127"/>
              <a:ea typeface="Paperlogy 7 Bold" pitchFamily="2" charset="-127"/>
            </a:endParaRPr>
          </a:p>
          <a:p>
            <a:r>
              <a:rPr kumimoji="1" lang="ko-KR" altLang="en-US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푸른 항로</a:t>
            </a:r>
            <a:endParaRPr kumimoji="1" lang="en-US" altLang="ko-KR" sz="2000" b="1" dirty="0">
              <a:solidFill>
                <a:schemeClr val="bg1"/>
              </a:solidFill>
              <a:latin typeface="Paperlogy 7 Bold" pitchFamily="2" charset="-127"/>
              <a:ea typeface="Paperlogy 7 Bold" pitchFamily="2" charset="-127"/>
            </a:endParaRPr>
          </a:p>
          <a:p>
            <a:r>
              <a:rPr kumimoji="1" lang="en-US" altLang="ko-KR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18</a:t>
            </a:r>
            <a:r>
              <a:rPr kumimoji="1" lang="ko-KR" altLang="en-US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 이동원</a:t>
            </a:r>
            <a:r>
              <a:rPr kumimoji="1" lang="en-US" altLang="ko-KR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 </a:t>
            </a:r>
            <a:r>
              <a:rPr kumimoji="1" lang="en-US" altLang="ko-KR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20</a:t>
            </a:r>
            <a:r>
              <a:rPr kumimoji="1" lang="ko-KR" altLang="en-US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 김연범</a:t>
            </a:r>
            <a:r>
              <a:rPr kumimoji="1" lang="en-US" altLang="ko-KR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 </a:t>
            </a:r>
            <a:r>
              <a:rPr kumimoji="1" lang="en-US" altLang="ko-KR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21</a:t>
            </a:r>
            <a:r>
              <a:rPr kumimoji="1" lang="ko-KR" altLang="en-US" sz="2000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 이한을</a:t>
            </a:r>
          </a:p>
        </p:txBody>
      </p:sp>
      <p:sp>
        <p:nvSpPr>
          <p:cNvPr id="20" name="sketchy box">
            <a:extLst>
              <a:ext uri="{FF2B5EF4-FFF2-40B4-BE49-F238E27FC236}">
                <a16:creationId xmlns:a16="http://schemas.microsoft.com/office/drawing/2014/main" xmlns="" id="{4F2ED431-E304-4FF0-9F4E-032783C9D61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xmlns="" id="{4E87FCFB-2CCE-460D-B3DD-557C8BD1B94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06789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11727"/>
    </mc:Choice>
    <mc:Fallback>
      <p:transition spd="slow" advTm="11727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E1AA8ED-50FA-A100-FC1D-E8F08E34E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90EE60D-2363-F51A-8ADD-2DACE7ED2537}"/>
              </a:ext>
            </a:extLst>
          </p:cNvPr>
          <p:cNvSpPr txBox="1"/>
          <p:nvPr/>
        </p:nvSpPr>
        <p:spPr>
          <a:xfrm>
            <a:off x="1028700" y="661112"/>
            <a:ext cx="457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500" b="1" dirty="0">
                <a:solidFill>
                  <a:srgbClr val="1D3456"/>
                </a:solidFill>
                <a:latin typeface="Paperlogy 7 Bold" pitchFamily="2" charset="-127"/>
                <a:ea typeface="Paperlogy 7 Bold" pitchFamily="2" charset="-127"/>
              </a:rPr>
              <a:t>기대효과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632C0FB-604C-39B7-F64B-24B7C42E5FF0}"/>
              </a:ext>
            </a:extLst>
          </p:cNvPr>
          <p:cNvSpPr txBox="1"/>
          <p:nvPr/>
        </p:nvSpPr>
        <p:spPr>
          <a:xfrm>
            <a:off x="1028700" y="2274806"/>
            <a:ext cx="457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선박의 실제 항적 데이터를 기반으로 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항로 패턴을 분석함으로써 새로운 항만 개발 및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 효율적인 항로 설계에 참고자료로 활용 가능하다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.</a:t>
            </a:r>
            <a:b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</a:br>
            <a:endParaRPr kumimoji="1" lang="ko-KR" altLang="en-US" sz="1500" dirty="0">
              <a:latin typeface="Paperlogy 4 Regular" pitchFamily="2" charset="-127"/>
              <a:ea typeface="Paperlogy 4 Regular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B57DAB5F-0055-A32F-ABF0-F1F56FEE1678}"/>
              </a:ext>
            </a:extLst>
          </p:cNvPr>
          <p:cNvGrpSpPr/>
          <p:nvPr/>
        </p:nvGrpSpPr>
        <p:grpSpPr>
          <a:xfrm>
            <a:off x="727036" y="1698688"/>
            <a:ext cx="5128846" cy="494682"/>
            <a:chOff x="967154" y="1119801"/>
            <a:chExt cx="10374923" cy="494682"/>
          </a:xfrm>
          <a:solidFill>
            <a:srgbClr val="A8DADC"/>
          </a:solidFill>
        </p:grpSpPr>
        <p:cxnSp>
          <p:nvCxnSpPr>
            <p:cNvPr id="7" name="직선 연결선[R] 6">
              <a:extLst>
                <a:ext uri="{FF2B5EF4-FFF2-40B4-BE49-F238E27FC236}">
                  <a16:creationId xmlns:a16="http://schemas.microsoft.com/office/drawing/2014/main" xmlns="" id="{58AAD3C0-1659-667A-B020-CA35673D52E6}"/>
                </a:ext>
              </a:extLst>
            </p:cNvPr>
            <p:cNvCxnSpPr>
              <a:cxnSpLocks/>
            </p:cNvCxnSpPr>
            <p:nvPr/>
          </p:nvCxnSpPr>
          <p:spPr>
            <a:xfrm>
              <a:off x="967154" y="1367142"/>
              <a:ext cx="10374923" cy="0"/>
            </a:xfrm>
            <a:prstGeom prst="line">
              <a:avLst/>
            </a:prstGeom>
            <a:grpFill/>
            <a:ln>
              <a:solidFill>
                <a:srgbClr val="1D3456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모서리가 둥근 직사각형 7">
              <a:extLst>
                <a:ext uri="{FF2B5EF4-FFF2-40B4-BE49-F238E27FC236}">
                  <a16:creationId xmlns:a16="http://schemas.microsoft.com/office/drawing/2014/main" xmlns="" id="{E26E66A3-B3FA-AB30-DBFA-D06CB381097F}"/>
                </a:ext>
              </a:extLst>
            </p:cNvPr>
            <p:cNvSpPr/>
            <p:nvPr/>
          </p:nvSpPr>
          <p:spPr>
            <a:xfrm>
              <a:off x="2941410" y="1119801"/>
              <a:ext cx="6426409" cy="494682"/>
            </a:xfrm>
            <a:prstGeom prst="roundRect">
              <a:avLst>
                <a:gd name="adj" fmla="val 36858"/>
              </a:avLst>
            </a:prstGeom>
            <a:solidFill>
              <a:srgbClr val="1D3456"/>
            </a:solidFill>
            <a:ln>
              <a:solidFill>
                <a:srgbClr val="1D345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500" b="1" dirty="0">
                  <a:latin typeface="Paperlogy 7 Bold" pitchFamily="2" charset="-127"/>
                  <a:ea typeface="Paperlogy 7 Bold" pitchFamily="2" charset="-127"/>
                </a:rPr>
                <a:t>신항만 구축 시 항로 설계의 기초 자료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BD080BC-0A57-FEAA-40EA-650533118108}"/>
              </a:ext>
            </a:extLst>
          </p:cNvPr>
          <p:cNvSpPr txBox="1"/>
          <p:nvPr/>
        </p:nvSpPr>
        <p:spPr>
          <a:xfrm>
            <a:off x="1028700" y="3723105"/>
            <a:ext cx="4572000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실시간 선박 위치 예측을 통해 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관제 시스템의 자동화 수준을 향상시키고 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충돌 위험 지역에 대한 사전 경고 체계 구축이 가능하다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.</a:t>
            </a:r>
            <a:endParaRPr kumimoji="1" lang="ko-KR" altLang="en-US" sz="1500" dirty="0">
              <a:latin typeface="Paperlogy 4 Regular" pitchFamily="2" charset="-127"/>
              <a:ea typeface="Paperlogy 4 Regular" pitchFamily="2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57971B2A-32BA-1B53-BD82-170A52C31D19}"/>
              </a:ext>
            </a:extLst>
          </p:cNvPr>
          <p:cNvGrpSpPr/>
          <p:nvPr/>
        </p:nvGrpSpPr>
        <p:grpSpPr>
          <a:xfrm>
            <a:off x="750277" y="3120128"/>
            <a:ext cx="5128846" cy="494682"/>
            <a:chOff x="967154" y="1119801"/>
            <a:chExt cx="10374923" cy="494682"/>
          </a:xfrm>
        </p:grpSpPr>
        <p:cxnSp>
          <p:nvCxnSpPr>
            <p:cNvPr id="13" name="직선 연결선[R] 12">
              <a:extLst>
                <a:ext uri="{FF2B5EF4-FFF2-40B4-BE49-F238E27FC236}">
                  <a16:creationId xmlns:a16="http://schemas.microsoft.com/office/drawing/2014/main" xmlns="" id="{FF842F7C-AC30-05D9-552F-5075228D417B}"/>
                </a:ext>
              </a:extLst>
            </p:cNvPr>
            <p:cNvCxnSpPr>
              <a:cxnSpLocks/>
            </p:cNvCxnSpPr>
            <p:nvPr/>
          </p:nvCxnSpPr>
          <p:spPr>
            <a:xfrm>
              <a:off x="967154" y="1367142"/>
              <a:ext cx="10374923" cy="0"/>
            </a:xfrm>
            <a:prstGeom prst="line">
              <a:avLst/>
            </a:prstGeom>
            <a:ln>
              <a:solidFill>
                <a:srgbClr val="1D3456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모서리가 둥근 직사각형 13">
              <a:extLst>
                <a:ext uri="{FF2B5EF4-FFF2-40B4-BE49-F238E27FC236}">
                  <a16:creationId xmlns:a16="http://schemas.microsoft.com/office/drawing/2014/main" xmlns="" id="{7081E861-F217-E1DC-4BA1-6941AFB2A369}"/>
                </a:ext>
              </a:extLst>
            </p:cNvPr>
            <p:cNvSpPr/>
            <p:nvPr/>
          </p:nvSpPr>
          <p:spPr>
            <a:xfrm>
              <a:off x="2941410" y="1119801"/>
              <a:ext cx="6426409" cy="494682"/>
            </a:xfrm>
            <a:prstGeom prst="roundRect">
              <a:avLst>
                <a:gd name="adj" fmla="val 36858"/>
              </a:avLst>
            </a:prstGeom>
            <a:solidFill>
              <a:srgbClr val="1D3456"/>
            </a:solidFill>
            <a:ln>
              <a:solidFill>
                <a:srgbClr val="1D345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500" b="1" dirty="0">
                  <a:latin typeface="Paperlogy 7 Bold" pitchFamily="2" charset="-127"/>
                  <a:ea typeface="Paperlogy 7 Bold" pitchFamily="2" charset="-127"/>
                </a:rPr>
                <a:t>항만 관제 및 해상 안전 시스템 고도화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F42D6CD8-7607-4833-F313-736D64DB9D0D}"/>
              </a:ext>
            </a:extLst>
          </p:cNvPr>
          <p:cNvSpPr txBox="1"/>
          <p:nvPr/>
        </p:nvSpPr>
        <p:spPr>
          <a:xfrm>
            <a:off x="1028699" y="5236699"/>
            <a:ext cx="4572001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선박의 도착 시간과 경로를 예측함으로써 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항만의 정박지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,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예인선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,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하역 장비 등의 자원 운영 계획을 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보다 정밀하게 수립할 수 있다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.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D44413C7-09AC-0D2F-D431-CE91D6696623}"/>
              </a:ext>
            </a:extLst>
          </p:cNvPr>
          <p:cNvGrpSpPr/>
          <p:nvPr/>
        </p:nvGrpSpPr>
        <p:grpSpPr>
          <a:xfrm>
            <a:off x="727035" y="4638515"/>
            <a:ext cx="5128846" cy="494682"/>
            <a:chOff x="967154" y="1119801"/>
            <a:chExt cx="10374923" cy="494682"/>
          </a:xfrm>
        </p:grpSpPr>
        <p:cxnSp>
          <p:nvCxnSpPr>
            <p:cNvPr id="17" name="직선 연결선[R] 16">
              <a:extLst>
                <a:ext uri="{FF2B5EF4-FFF2-40B4-BE49-F238E27FC236}">
                  <a16:creationId xmlns:a16="http://schemas.microsoft.com/office/drawing/2014/main" xmlns="" id="{E10DB0B3-F509-D892-D554-A010E6DEEEA1}"/>
                </a:ext>
              </a:extLst>
            </p:cNvPr>
            <p:cNvCxnSpPr>
              <a:cxnSpLocks/>
            </p:cNvCxnSpPr>
            <p:nvPr/>
          </p:nvCxnSpPr>
          <p:spPr>
            <a:xfrm>
              <a:off x="967154" y="1367142"/>
              <a:ext cx="10374923" cy="0"/>
            </a:xfrm>
            <a:prstGeom prst="line">
              <a:avLst/>
            </a:prstGeom>
            <a:ln>
              <a:solidFill>
                <a:srgbClr val="1D3456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xmlns="" id="{BA5D3917-0CB8-0878-DF72-A842FCD6538E}"/>
                </a:ext>
              </a:extLst>
            </p:cNvPr>
            <p:cNvSpPr/>
            <p:nvPr/>
          </p:nvSpPr>
          <p:spPr>
            <a:xfrm>
              <a:off x="2941410" y="1119801"/>
              <a:ext cx="6426409" cy="494682"/>
            </a:xfrm>
            <a:prstGeom prst="roundRect">
              <a:avLst>
                <a:gd name="adj" fmla="val 36858"/>
              </a:avLst>
            </a:prstGeom>
            <a:solidFill>
              <a:srgbClr val="1D3456"/>
            </a:solidFill>
            <a:ln>
              <a:solidFill>
                <a:srgbClr val="1D345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500" b="1" dirty="0">
                  <a:latin typeface="Paperlogy 7 Bold" pitchFamily="2" charset="-127"/>
                  <a:ea typeface="Paperlogy 7 Bold" pitchFamily="2" charset="-127"/>
                </a:rPr>
                <a:t>항만 혼잡도 예측 및 자원 운영 최적화</a:t>
              </a:r>
            </a:p>
          </p:txBody>
        </p:sp>
      </p:grpSp>
      <p:sp>
        <p:nvSpPr>
          <p:cNvPr id="24" name="자유형 23">
            <a:extLst>
              <a:ext uri="{FF2B5EF4-FFF2-40B4-BE49-F238E27FC236}">
                <a16:creationId xmlns:a16="http://schemas.microsoft.com/office/drawing/2014/main" xmlns="" id="{994BC76B-5987-E39D-A457-B022F40B21EC}"/>
              </a:ext>
            </a:extLst>
          </p:cNvPr>
          <p:cNvSpPr/>
          <p:nvPr/>
        </p:nvSpPr>
        <p:spPr>
          <a:xfrm>
            <a:off x="7490989" y="2776464"/>
            <a:ext cx="518027" cy="505992"/>
          </a:xfrm>
          <a:custGeom>
            <a:avLst/>
            <a:gdLst>
              <a:gd name="connsiteX0" fmla="*/ 238539 w 469126"/>
              <a:gd name="connsiteY0" fmla="*/ 7951 h 429370"/>
              <a:gd name="connsiteX1" fmla="*/ 238539 w 469126"/>
              <a:gd name="connsiteY1" fmla="*/ 7951 h 429370"/>
              <a:gd name="connsiteX2" fmla="*/ 389613 w 469126"/>
              <a:gd name="connsiteY2" fmla="*/ 31805 h 429370"/>
              <a:gd name="connsiteX3" fmla="*/ 413467 w 469126"/>
              <a:gd name="connsiteY3" fmla="*/ 47707 h 429370"/>
              <a:gd name="connsiteX4" fmla="*/ 429370 w 469126"/>
              <a:gd name="connsiteY4" fmla="*/ 95415 h 429370"/>
              <a:gd name="connsiteX5" fmla="*/ 437321 w 469126"/>
              <a:gd name="connsiteY5" fmla="*/ 119269 h 429370"/>
              <a:gd name="connsiteX6" fmla="*/ 445273 w 469126"/>
              <a:gd name="connsiteY6" fmla="*/ 214685 h 429370"/>
              <a:gd name="connsiteX7" fmla="*/ 461175 w 469126"/>
              <a:gd name="connsiteY7" fmla="*/ 262393 h 429370"/>
              <a:gd name="connsiteX8" fmla="*/ 469126 w 469126"/>
              <a:gd name="connsiteY8" fmla="*/ 286247 h 429370"/>
              <a:gd name="connsiteX9" fmla="*/ 453224 w 469126"/>
              <a:gd name="connsiteY9" fmla="*/ 333954 h 429370"/>
              <a:gd name="connsiteX10" fmla="*/ 429370 w 469126"/>
              <a:gd name="connsiteY10" fmla="*/ 389614 h 429370"/>
              <a:gd name="connsiteX11" fmla="*/ 405516 w 469126"/>
              <a:gd name="connsiteY11" fmla="*/ 405516 h 429370"/>
              <a:gd name="connsiteX12" fmla="*/ 357808 w 469126"/>
              <a:gd name="connsiteY12" fmla="*/ 421419 h 429370"/>
              <a:gd name="connsiteX13" fmla="*/ 286246 w 469126"/>
              <a:gd name="connsiteY13" fmla="*/ 413467 h 429370"/>
              <a:gd name="connsiteX14" fmla="*/ 222636 w 469126"/>
              <a:gd name="connsiteY14" fmla="*/ 421419 h 429370"/>
              <a:gd name="connsiteX15" fmla="*/ 151074 w 469126"/>
              <a:gd name="connsiteY15" fmla="*/ 429370 h 429370"/>
              <a:gd name="connsiteX16" fmla="*/ 79513 w 469126"/>
              <a:gd name="connsiteY16" fmla="*/ 421419 h 429370"/>
              <a:gd name="connsiteX17" fmla="*/ 55659 w 469126"/>
              <a:gd name="connsiteY17" fmla="*/ 413467 h 429370"/>
              <a:gd name="connsiteX18" fmla="*/ 31805 w 469126"/>
              <a:gd name="connsiteY18" fmla="*/ 389614 h 429370"/>
              <a:gd name="connsiteX19" fmla="*/ 15902 w 469126"/>
              <a:gd name="connsiteY19" fmla="*/ 341906 h 429370"/>
              <a:gd name="connsiteX20" fmla="*/ 31805 w 469126"/>
              <a:gd name="connsiteY20" fmla="*/ 294198 h 429370"/>
              <a:gd name="connsiteX21" fmla="*/ 15902 w 469126"/>
              <a:gd name="connsiteY21" fmla="*/ 174928 h 429370"/>
              <a:gd name="connsiteX22" fmla="*/ 0 w 469126"/>
              <a:gd name="connsiteY22" fmla="*/ 127221 h 429370"/>
              <a:gd name="connsiteX23" fmla="*/ 15902 w 469126"/>
              <a:gd name="connsiteY23" fmla="*/ 71561 h 429370"/>
              <a:gd name="connsiteX24" fmla="*/ 23853 w 469126"/>
              <a:gd name="connsiteY24" fmla="*/ 47707 h 429370"/>
              <a:gd name="connsiteX25" fmla="*/ 47707 w 469126"/>
              <a:gd name="connsiteY25" fmla="*/ 31805 h 429370"/>
              <a:gd name="connsiteX26" fmla="*/ 95415 w 469126"/>
              <a:gd name="connsiteY26" fmla="*/ 15902 h 429370"/>
              <a:gd name="connsiteX27" fmla="*/ 166977 w 469126"/>
              <a:gd name="connsiteY27" fmla="*/ 0 h 429370"/>
              <a:gd name="connsiteX28" fmla="*/ 214685 w 469126"/>
              <a:gd name="connsiteY28" fmla="*/ 7951 h 429370"/>
              <a:gd name="connsiteX29" fmla="*/ 238539 w 469126"/>
              <a:gd name="connsiteY29" fmla="*/ 7951 h 429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69126" h="429370">
                <a:moveTo>
                  <a:pt x="238539" y="7951"/>
                </a:moveTo>
                <a:lnTo>
                  <a:pt x="238539" y="7951"/>
                </a:lnTo>
                <a:cubicBezTo>
                  <a:pt x="264836" y="9974"/>
                  <a:pt x="354613" y="8473"/>
                  <a:pt x="389613" y="31805"/>
                </a:cubicBezTo>
                <a:lnTo>
                  <a:pt x="413467" y="47707"/>
                </a:lnTo>
                <a:lnTo>
                  <a:pt x="429370" y="95415"/>
                </a:lnTo>
                <a:lnTo>
                  <a:pt x="437321" y="119269"/>
                </a:lnTo>
                <a:cubicBezTo>
                  <a:pt x="439972" y="151074"/>
                  <a:pt x="440026" y="183204"/>
                  <a:pt x="445273" y="214685"/>
                </a:cubicBezTo>
                <a:cubicBezTo>
                  <a:pt x="448029" y="231220"/>
                  <a:pt x="455874" y="246490"/>
                  <a:pt x="461175" y="262393"/>
                </a:cubicBezTo>
                <a:lnTo>
                  <a:pt x="469126" y="286247"/>
                </a:lnTo>
                <a:cubicBezTo>
                  <a:pt x="463825" y="302149"/>
                  <a:pt x="457289" y="317692"/>
                  <a:pt x="453224" y="333954"/>
                </a:cubicBezTo>
                <a:cubicBezTo>
                  <a:pt x="447141" y="358286"/>
                  <a:pt x="447675" y="371310"/>
                  <a:pt x="429370" y="389614"/>
                </a:cubicBezTo>
                <a:cubicBezTo>
                  <a:pt x="422613" y="396371"/>
                  <a:pt x="414249" y="401635"/>
                  <a:pt x="405516" y="405516"/>
                </a:cubicBezTo>
                <a:cubicBezTo>
                  <a:pt x="390198" y="412324"/>
                  <a:pt x="357808" y="421419"/>
                  <a:pt x="357808" y="421419"/>
                </a:cubicBezTo>
                <a:cubicBezTo>
                  <a:pt x="333954" y="418768"/>
                  <a:pt x="310247" y="413467"/>
                  <a:pt x="286246" y="413467"/>
                </a:cubicBezTo>
                <a:cubicBezTo>
                  <a:pt x="264878" y="413467"/>
                  <a:pt x="243858" y="418922"/>
                  <a:pt x="222636" y="421419"/>
                </a:cubicBezTo>
                <a:lnTo>
                  <a:pt x="151074" y="429370"/>
                </a:lnTo>
                <a:cubicBezTo>
                  <a:pt x="127220" y="426720"/>
                  <a:pt x="103187" y="425365"/>
                  <a:pt x="79513" y="421419"/>
                </a:cubicBezTo>
                <a:cubicBezTo>
                  <a:pt x="71246" y="420041"/>
                  <a:pt x="62633" y="418116"/>
                  <a:pt x="55659" y="413467"/>
                </a:cubicBezTo>
                <a:cubicBezTo>
                  <a:pt x="46303" y="407230"/>
                  <a:pt x="39756" y="397565"/>
                  <a:pt x="31805" y="389614"/>
                </a:cubicBezTo>
                <a:cubicBezTo>
                  <a:pt x="26504" y="373711"/>
                  <a:pt x="10601" y="357809"/>
                  <a:pt x="15902" y="341906"/>
                </a:cubicBezTo>
                <a:lnTo>
                  <a:pt x="31805" y="294198"/>
                </a:lnTo>
                <a:cubicBezTo>
                  <a:pt x="29158" y="270380"/>
                  <a:pt x="23039" y="203476"/>
                  <a:pt x="15902" y="174928"/>
                </a:cubicBezTo>
                <a:cubicBezTo>
                  <a:pt x="11837" y="158666"/>
                  <a:pt x="0" y="127221"/>
                  <a:pt x="0" y="127221"/>
                </a:cubicBezTo>
                <a:cubicBezTo>
                  <a:pt x="19064" y="70028"/>
                  <a:pt x="-4065" y="141450"/>
                  <a:pt x="15902" y="71561"/>
                </a:cubicBezTo>
                <a:cubicBezTo>
                  <a:pt x="18204" y="63502"/>
                  <a:pt x="18617" y="54252"/>
                  <a:pt x="23853" y="47707"/>
                </a:cubicBezTo>
                <a:cubicBezTo>
                  <a:pt x="29823" y="40245"/>
                  <a:pt x="38974" y="35686"/>
                  <a:pt x="47707" y="31805"/>
                </a:cubicBezTo>
                <a:cubicBezTo>
                  <a:pt x="63025" y="24997"/>
                  <a:pt x="79512" y="21203"/>
                  <a:pt x="95415" y="15902"/>
                </a:cubicBezTo>
                <a:cubicBezTo>
                  <a:pt x="134560" y="2854"/>
                  <a:pt x="111008" y="9328"/>
                  <a:pt x="166977" y="0"/>
                </a:cubicBezTo>
                <a:cubicBezTo>
                  <a:pt x="182880" y="2650"/>
                  <a:pt x="198876" y="4789"/>
                  <a:pt x="214685" y="7951"/>
                </a:cubicBezTo>
                <a:cubicBezTo>
                  <a:pt x="225401" y="10094"/>
                  <a:pt x="234563" y="7951"/>
                  <a:pt x="238539" y="7951"/>
                </a:cubicBezTo>
                <a:close/>
              </a:path>
            </a:pathLst>
          </a:custGeom>
          <a:solidFill>
            <a:srgbClr val="1D3456"/>
          </a:solidFill>
          <a:ln>
            <a:solidFill>
              <a:srgbClr val="1D34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01</a:t>
            </a:r>
            <a:endParaRPr kumimoji="1" lang="ko-KR" altLang="en-US" b="1" dirty="0">
              <a:solidFill>
                <a:schemeClr val="bg1"/>
              </a:solidFill>
              <a:latin typeface="Paperlogy 7 Bold" pitchFamily="2" charset="-127"/>
              <a:ea typeface="Paperlogy 7 Bold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5180D0BC-A06A-9B82-12DE-281A3CC41398}"/>
              </a:ext>
            </a:extLst>
          </p:cNvPr>
          <p:cNvSpPr txBox="1"/>
          <p:nvPr/>
        </p:nvSpPr>
        <p:spPr>
          <a:xfrm>
            <a:off x="6466595" y="3539925"/>
            <a:ext cx="2566813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입력 데이터에 </a:t>
            </a:r>
            <a:endParaRPr kumimoji="1" lang="en-US" altLang="ko-KR" sz="1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kumimoji="1"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지형</a:t>
            </a:r>
            <a:r>
              <a:rPr kumimoji="1" lang="en-US" altLang="ko-KR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,</a:t>
            </a:r>
            <a:r>
              <a:rPr kumimoji="1"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기상 정보 추가하여 </a:t>
            </a:r>
            <a:endParaRPr kumimoji="1" lang="en-US" altLang="ko-KR" sz="1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kumimoji="1"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보다 정밀한 예측경로 생성</a:t>
            </a:r>
            <a:endParaRPr kumimoji="1" lang="en-US" altLang="ko-KR" sz="1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7" name="자유형 26">
            <a:extLst>
              <a:ext uri="{FF2B5EF4-FFF2-40B4-BE49-F238E27FC236}">
                <a16:creationId xmlns:a16="http://schemas.microsoft.com/office/drawing/2014/main" xmlns="" id="{D6413350-713D-2676-96CC-E681BD3ADBEA}"/>
              </a:ext>
            </a:extLst>
          </p:cNvPr>
          <p:cNvSpPr/>
          <p:nvPr/>
        </p:nvSpPr>
        <p:spPr>
          <a:xfrm>
            <a:off x="9899304" y="2776464"/>
            <a:ext cx="518027" cy="505992"/>
          </a:xfrm>
          <a:custGeom>
            <a:avLst/>
            <a:gdLst>
              <a:gd name="connsiteX0" fmla="*/ 238539 w 469126"/>
              <a:gd name="connsiteY0" fmla="*/ 7951 h 429370"/>
              <a:gd name="connsiteX1" fmla="*/ 238539 w 469126"/>
              <a:gd name="connsiteY1" fmla="*/ 7951 h 429370"/>
              <a:gd name="connsiteX2" fmla="*/ 389613 w 469126"/>
              <a:gd name="connsiteY2" fmla="*/ 31805 h 429370"/>
              <a:gd name="connsiteX3" fmla="*/ 413467 w 469126"/>
              <a:gd name="connsiteY3" fmla="*/ 47707 h 429370"/>
              <a:gd name="connsiteX4" fmla="*/ 429370 w 469126"/>
              <a:gd name="connsiteY4" fmla="*/ 95415 h 429370"/>
              <a:gd name="connsiteX5" fmla="*/ 437321 w 469126"/>
              <a:gd name="connsiteY5" fmla="*/ 119269 h 429370"/>
              <a:gd name="connsiteX6" fmla="*/ 445273 w 469126"/>
              <a:gd name="connsiteY6" fmla="*/ 214685 h 429370"/>
              <a:gd name="connsiteX7" fmla="*/ 461175 w 469126"/>
              <a:gd name="connsiteY7" fmla="*/ 262393 h 429370"/>
              <a:gd name="connsiteX8" fmla="*/ 469126 w 469126"/>
              <a:gd name="connsiteY8" fmla="*/ 286247 h 429370"/>
              <a:gd name="connsiteX9" fmla="*/ 453224 w 469126"/>
              <a:gd name="connsiteY9" fmla="*/ 333954 h 429370"/>
              <a:gd name="connsiteX10" fmla="*/ 429370 w 469126"/>
              <a:gd name="connsiteY10" fmla="*/ 389614 h 429370"/>
              <a:gd name="connsiteX11" fmla="*/ 405516 w 469126"/>
              <a:gd name="connsiteY11" fmla="*/ 405516 h 429370"/>
              <a:gd name="connsiteX12" fmla="*/ 357808 w 469126"/>
              <a:gd name="connsiteY12" fmla="*/ 421419 h 429370"/>
              <a:gd name="connsiteX13" fmla="*/ 286246 w 469126"/>
              <a:gd name="connsiteY13" fmla="*/ 413467 h 429370"/>
              <a:gd name="connsiteX14" fmla="*/ 222636 w 469126"/>
              <a:gd name="connsiteY14" fmla="*/ 421419 h 429370"/>
              <a:gd name="connsiteX15" fmla="*/ 151074 w 469126"/>
              <a:gd name="connsiteY15" fmla="*/ 429370 h 429370"/>
              <a:gd name="connsiteX16" fmla="*/ 79513 w 469126"/>
              <a:gd name="connsiteY16" fmla="*/ 421419 h 429370"/>
              <a:gd name="connsiteX17" fmla="*/ 55659 w 469126"/>
              <a:gd name="connsiteY17" fmla="*/ 413467 h 429370"/>
              <a:gd name="connsiteX18" fmla="*/ 31805 w 469126"/>
              <a:gd name="connsiteY18" fmla="*/ 389614 h 429370"/>
              <a:gd name="connsiteX19" fmla="*/ 15902 w 469126"/>
              <a:gd name="connsiteY19" fmla="*/ 341906 h 429370"/>
              <a:gd name="connsiteX20" fmla="*/ 31805 w 469126"/>
              <a:gd name="connsiteY20" fmla="*/ 294198 h 429370"/>
              <a:gd name="connsiteX21" fmla="*/ 15902 w 469126"/>
              <a:gd name="connsiteY21" fmla="*/ 174928 h 429370"/>
              <a:gd name="connsiteX22" fmla="*/ 0 w 469126"/>
              <a:gd name="connsiteY22" fmla="*/ 127221 h 429370"/>
              <a:gd name="connsiteX23" fmla="*/ 15902 w 469126"/>
              <a:gd name="connsiteY23" fmla="*/ 71561 h 429370"/>
              <a:gd name="connsiteX24" fmla="*/ 23853 w 469126"/>
              <a:gd name="connsiteY24" fmla="*/ 47707 h 429370"/>
              <a:gd name="connsiteX25" fmla="*/ 47707 w 469126"/>
              <a:gd name="connsiteY25" fmla="*/ 31805 h 429370"/>
              <a:gd name="connsiteX26" fmla="*/ 95415 w 469126"/>
              <a:gd name="connsiteY26" fmla="*/ 15902 h 429370"/>
              <a:gd name="connsiteX27" fmla="*/ 166977 w 469126"/>
              <a:gd name="connsiteY27" fmla="*/ 0 h 429370"/>
              <a:gd name="connsiteX28" fmla="*/ 214685 w 469126"/>
              <a:gd name="connsiteY28" fmla="*/ 7951 h 429370"/>
              <a:gd name="connsiteX29" fmla="*/ 238539 w 469126"/>
              <a:gd name="connsiteY29" fmla="*/ 7951 h 429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69126" h="429370">
                <a:moveTo>
                  <a:pt x="238539" y="7951"/>
                </a:moveTo>
                <a:lnTo>
                  <a:pt x="238539" y="7951"/>
                </a:lnTo>
                <a:cubicBezTo>
                  <a:pt x="264836" y="9974"/>
                  <a:pt x="354613" y="8473"/>
                  <a:pt x="389613" y="31805"/>
                </a:cubicBezTo>
                <a:lnTo>
                  <a:pt x="413467" y="47707"/>
                </a:lnTo>
                <a:lnTo>
                  <a:pt x="429370" y="95415"/>
                </a:lnTo>
                <a:lnTo>
                  <a:pt x="437321" y="119269"/>
                </a:lnTo>
                <a:cubicBezTo>
                  <a:pt x="439972" y="151074"/>
                  <a:pt x="440026" y="183204"/>
                  <a:pt x="445273" y="214685"/>
                </a:cubicBezTo>
                <a:cubicBezTo>
                  <a:pt x="448029" y="231220"/>
                  <a:pt x="455874" y="246490"/>
                  <a:pt x="461175" y="262393"/>
                </a:cubicBezTo>
                <a:lnTo>
                  <a:pt x="469126" y="286247"/>
                </a:lnTo>
                <a:cubicBezTo>
                  <a:pt x="463825" y="302149"/>
                  <a:pt x="457289" y="317692"/>
                  <a:pt x="453224" y="333954"/>
                </a:cubicBezTo>
                <a:cubicBezTo>
                  <a:pt x="447141" y="358286"/>
                  <a:pt x="447675" y="371310"/>
                  <a:pt x="429370" y="389614"/>
                </a:cubicBezTo>
                <a:cubicBezTo>
                  <a:pt x="422613" y="396371"/>
                  <a:pt x="414249" y="401635"/>
                  <a:pt x="405516" y="405516"/>
                </a:cubicBezTo>
                <a:cubicBezTo>
                  <a:pt x="390198" y="412324"/>
                  <a:pt x="357808" y="421419"/>
                  <a:pt x="357808" y="421419"/>
                </a:cubicBezTo>
                <a:cubicBezTo>
                  <a:pt x="333954" y="418768"/>
                  <a:pt x="310247" y="413467"/>
                  <a:pt x="286246" y="413467"/>
                </a:cubicBezTo>
                <a:cubicBezTo>
                  <a:pt x="264878" y="413467"/>
                  <a:pt x="243858" y="418922"/>
                  <a:pt x="222636" y="421419"/>
                </a:cubicBezTo>
                <a:lnTo>
                  <a:pt x="151074" y="429370"/>
                </a:lnTo>
                <a:cubicBezTo>
                  <a:pt x="127220" y="426720"/>
                  <a:pt x="103187" y="425365"/>
                  <a:pt x="79513" y="421419"/>
                </a:cubicBezTo>
                <a:cubicBezTo>
                  <a:pt x="71246" y="420041"/>
                  <a:pt x="62633" y="418116"/>
                  <a:pt x="55659" y="413467"/>
                </a:cubicBezTo>
                <a:cubicBezTo>
                  <a:pt x="46303" y="407230"/>
                  <a:pt x="39756" y="397565"/>
                  <a:pt x="31805" y="389614"/>
                </a:cubicBezTo>
                <a:cubicBezTo>
                  <a:pt x="26504" y="373711"/>
                  <a:pt x="10601" y="357809"/>
                  <a:pt x="15902" y="341906"/>
                </a:cubicBezTo>
                <a:lnTo>
                  <a:pt x="31805" y="294198"/>
                </a:lnTo>
                <a:cubicBezTo>
                  <a:pt x="29158" y="270380"/>
                  <a:pt x="23039" y="203476"/>
                  <a:pt x="15902" y="174928"/>
                </a:cubicBezTo>
                <a:cubicBezTo>
                  <a:pt x="11837" y="158666"/>
                  <a:pt x="0" y="127221"/>
                  <a:pt x="0" y="127221"/>
                </a:cubicBezTo>
                <a:cubicBezTo>
                  <a:pt x="19064" y="70028"/>
                  <a:pt x="-4065" y="141450"/>
                  <a:pt x="15902" y="71561"/>
                </a:cubicBezTo>
                <a:cubicBezTo>
                  <a:pt x="18204" y="63502"/>
                  <a:pt x="18617" y="54252"/>
                  <a:pt x="23853" y="47707"/>
                </a:cubicBezTo>
                <a:cubicBezTo>
                  <a:pt x="29823" y="40245"/>
                  <a:pt x="38974" y="35686"/>
                  <a:pt x="47707" y="31805"/>
                </a:cubicBezTo>
                <a:cubicBezTo>
                  <a:pt x="63025" y="24997"/>
                  <a:pt x="79512" y="21203"/>
                  <a:pt x="95415" y="15902"/>
                </a:cubicBezTo>
                <a:cubicBezTo>
                  <a:pt x="134560" y="2854"/>
                  <a:pt x="111008" y="9328"/>
                  <a:pt x="166977" y="0"/>
                </a:cubicBezTo>
                <a:cubicBezTo>
                  <a:pt x="182880" y="2650"/>
                  <a:pt x="198876" y="4789"/>
                  <a:pt x="214685" y="7951"/>
                </a:cubicBezTo>
                <a:cubicBezTo>
                  <a:pt x="225401" y="10094"/>
                  <a:pt x="234563" y="7951"/>
                  <a:pt x="238539" y="7951"/>
                </a:cubicBezTo>
                <a:close/>
              </a:path>
            </a:pathLst>
          </a:custGeom>
          <a:solidFill>
            <a:srgbClr val="1D3456"/>
          </a:solidFill>
          <a:ln>
            <a:solidFill>
              <a:srgbClr val="1D34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02</a:t>
            </a:r>
            <a:endParaRPr kumimoji="1" lang="ko-KR" altLang="en-US" b="1" dirty="0">
              <a:solidFill>
                <a:schemeClr val="bg1"/>
              </a:solidFill>
              <a:latin typeface="Paperlogy 7 Bold" pitchFamily="2" charset="-127"/>
              <a:ea typeface="Paperlogy 7 Bold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663C2BC2-A4DC-FE85-DD2E-05F3F3E49AC8}"/>
              </a:ext>
            </a:extLst>
          </p:cNvPr>
          <p:cNvSpPr txBox="1"/>
          <p:nvPr/>
        </p:nvSpPr>
        <p:spPr>
          <a:xfrm>
            <a:off x="8874910" y="3539925"/>
            <a:ext cx="256681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예측 모델의 적용 범위를 국제 해상 항로까지 확장</a:t>
            </a:r>
            <a:endParaRPr kumimoji="1" lang="en-US" altLang="ko-KR" sz="1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FD42D618-7375-C933-9E81-E5CE95C5C6F7}"/>
              </a:ext>
            </a:extLst>
          </p:cNvPr>
          <p:cNvSpPr txBox="1"/>
          <p:nvPr/>
        </p:nvSpPr>
        <p:spPr>
          <a:xfrm>
            <a:off x="6617901" y="653396"/>
            <a:ext cx="457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500" b="1" dirty="0">
                <a:solidFill>
                  <a:srgbClr val="1D3456"/>
                </a:solidFill>
                <a:latin typeface="Paperlogy 7 Bold" pitchFamily="2" charset="-127"/>
                <a:ea typeface="Paperlogy 7 Bold" pitchFamily="2" charset="-127"/>
              </a:rPr>
              <a:t>향후계획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C192988E-C335-ACF1-CEA0-169F9AE9BF05}"/>
              </a:ext>
            </a:extLst>
          </p:cNvPr>
          <p:cNvSpPr/>
          <p:nvPr/>
        </p:nvSpPr>
        <p:spPr>
          <a:xfrm>
            <a:off x="397327" y="323388"/>
            <a:ext cx="11293929" cy="6181915"/>
          </a:xfrm>
          <a:custGeom>
            <a:avLst/>
            <a:gdLst>
              <a:gd name="connsiteX0" fmla="*/ 0 w 11293929"/>
              <a:gd name="connsiteY0" fmla="*/ 0 h 6181915"/>
              <a:gd name="connsiteX1" fmla="*/ 890227 w 11293929"/>
              <a:gd name="connsiteY1" fmla="*/ 0 h 6181915"/>
              <a:gd name="connsiteX2" fmla="*/ 1215758 w 11293929"/>
              <a:gd name="connsiteY2" fmla="*/ 0 h 6181915"/>
              <a:gd name="connsiteX3" fmla="*/ 1767168 w 11293929"/>
              <a:gd name="connsiteY3" fmla="*/ 0 h 6181915"/>
              <a:gd name="connsiteX4" fmla="*/ 2544456 w 11293929"/>
              <a:gd name="connsiteY4" fmla="*/ 0 h 6181915"/>
              <a:gd name="connsiteX5" fmla="*/ 3321744 w 11293929"/>
              <a:gd name="connsiteY5" fmla="*/ 0 h 6181915"/>
              <a:gd name="connsiteX6" fmla="*/ 3647275 w 11293929"/>
              <a:gd name="connsiteY6" fmla="*/ 0 h 6181915"/>
              <a:gd name="connsiteX7" fmla="*/ 4085745 w 11293929"/>
              <a:gd name="connsiteY7" fmla="*/ 0 h 6181915"/>
              <a:gd name="connsiteX8" fmla="*/ 4975972 w 11293929"/>
              <a:gd name="connsiteY8" fmla="*/ 0 h 6181915"/>
              <a:gd name="connsiteX9" fmla="*/ 5753260 w 11293929"/>
              <a:gd name="connsiteY9" fmla="*/ 0 h 6181915"/>
              <a:gd name="connsiteX10" fmla="*/ 6530548 w 11293929"/>
              <a:gd name="connsiteY10" fmla="*/ 0 h 6181915"/>
              <a:gd name="connsiteX11" fmla="*/ 7307836 w 11293929"/>
              <a:gd name="connsiteY11" fmla="*/ 0 h 6181915"/>
              <a:gd name="connsiteX12" fmla="*/ 8085124 w 11293929"/>
              <a:gd name="connsiteY12" fmla="*/ 0 h 6181915"/>
              <a:gd name="connsiteX13" fmla="*/ 8636534 w 11293929"/>
              <a:gd name="connsiteY13" fmla="*/ 0 h 6181915"/>
              <a:gd name="connsiteX14" fmla="*/ 9413822 w 11293929"/>
              <a:gd name="connsiteY14" fmla="*/ 0 h 6181915"/>
              <a:gd name="connsiteX15" fmla="*/ 9739353 w 11293929"/>
              <a:gd name="connsiteY15" fmla="*/ 0 h 6181915"/>
              <a:gd name="connsiteX16" fmla="*/ 10290762 w 11293929"/>
              <a:gd name="connsiteY16" fmla="*/ 0 h 6181915"/>
              <a:gd name="connsiteX17" fmla="*/ 11293929 w 11293929"/>
              <a:gd name="connsiteY17" fmla="*/ 0 h 6181915"/>
              <a:gd name="connsiteX18" fmla="*/ 11293929 w 11293929"/>
              <a:gd name="connsiteY18" fmla="*/ 748699 h 6181915"/>
              <a:gd name="connsiteX19" fmla="*/ 11293929 w 11293929"/>
              <a:gd name="connsiteY19" fmla="*/ 1311940 h 6181915"/>
              <a:gd name="connsiteX20" fmla="*/ 11293929 w 11293929"/>
              <a:gd name="connsiteY20" fmla="*/ 1875181 h 6181915"/>
              <a:gd name="connsiteX21" fmla="*/ 11293929 w 11293929"/>
              <a:gd name="connsiteY21" fmla="*/ 2438422 h 6181915"/>
              <a:gd name="connsiteX22" fmla="*/ 11293929 w 11293929"/>
              <a:gd name="connsiteY22" fmla="*/ 3187121 h 6181915"/>
              <a:gd name="connsiteX23" fmla="*/ 11293929 w 11293929"/>
              <a:gd name="connsiteY23" fmla="*/ 3874000 h 6181915"/>
              <a:gd name="connsiteX24" fmla="*/ 11293929 w 11293929"/>
              <a:gd name="connsiteY24" fmla="*/ 4375422 h 6181915"/>
              <a:gd name="connsiteX25" fmla="*/ 11293929 w 11293929"/>
              <a:gd name="connsiteY25" fmla="*/ 4938663 h 6181915"/>
              <a:gd name="connsiteX26" fmla="*/ 11293929 w 11293929"/>
              <a:gd name="connsiteY26" fmla="*/ 5501904 h 6181915"/>
              <a:gd name="connsiteX27" fmla="*/ 11293929 w 11293929"/>
              <a:gd name="connsiteY27" fmla="*/ 6181915 h 6181915"/>
              <a:gd name="connsiteX28" fmla="*/ 10742520 w 11293929"/>
              <a:gd name="connsiteY28" fmla="*/ 6181915 h 6181915"/>
              <a:gd name="connsiteX29" fmla="*/ 10078171 w 11293929"/>
              <a:gd name="connsiteY29" fmla="*/ 6181915 h 6181915"/>
              <a:gd name="connsiteX30" fmla="*/ 9752640 w 11293929"/>
              <a:gd name="connsiteY30" fmla="*/ 6181915 h 6181915"/>
              <a:gd name="connsiteX31" fmla="*/ 9088291 w 11293929"/>
              <a:gd name="connsiteY31" fmla="*/ 6181915 h 6181915"/>
              <a:gd name="connsiteX32" fmla="*/ 8762760 w 11293929"/>
              <a:gd name="connsiteY32" fmla="*/ 6181915 h 6181915"/>
              <a:gd name="connsiteX33" fmla="*/ 8437229 w 11293929"/>
              <a:gd name="connsiteY33" fmla="*/ 6181915 h 6181915"/>
              <a:gd name="connsiteX34" fmla="*/ 7659941 w 11293929"/>
              <a:gd name="connsiteY34" fmla="*/ 6181915 h 6181915"/>
              <a:gd name="connsiteX35" fmla="*/ 6882653 w 11293929"/>
              <a:gd name="connsiteY35" fmla="*/ 6181915 h 6181915"/>
              <a:gd name="connsiteX36" fmla="*/ 6331244 w 11293929"/>
              <a:gd name="connsiteY36" fmla="*/ 6181915 h 6181915"/>
              <a:gd name="connsiteX37" fmla="*/ 5779834 w 11293929"/>
              <a:gd name="connsiteY37" fmla="*/ 6181915 h 6181915"/>
              <a:gd name="connsiteX38" fmla="*/ 5454303 w 11293929"/>
              <a:gd name="connsiteY38" fmla="*/ 6181915 h 6181915"/>
              <a:gd name="connsiteX39" fmla="*/ 4677015 w 11293929"/>
              <a:gd name="connsiteY39" fmla="*/ 6181915 h 6181915"/>
              <a:gd name="connsiteX40" fmla="*/ 4351484 w 11293929"/>
              <a:gd name="connsiteY40" fmla="*/ 6181915 h 6181915"/>
              <a:gd name="connsiteX41" fmla="*/ 3574196 w 11293929"/>
              <a:gd name="connsiteY41" fmla="*/ 6181915 h 6181915"/>
              <a:gd name="connsiteX42" fmla="*/ 2796908 w 11293929"/>
              <a:gd name="connsiteY42" fmla="*/ 6181915 h 6181915"/>
              <a:gd name="connsiteX43" fmla="*/ 2471377 w 11293929"/>
              <a:gd name="connsiteY43" fmla="*/ 6181915 h 6181915"/>
              <a:gd name="connsiteX44" fmla="*/ 2032907 w 11293929"/>
              <a:gd name="connsiteY44" fmla="*/ 6181915 h 6181915"/>
              <a:gd name="connsiteX45" fmla="*/ 1707376 w 11293929"/>
              <a:gd name="connsiteY45" fmla="*/ 6181915 h 6181915"/>
              <a:gd name="connsiteX46" fmla="*/ 930088 w 11293929"/>
              <a:gd name="connsiteY46" fmla="*/ 6181915 h 6181915"/>
              <a:gd name="connsiteX47" fmla="*/ 0 w 11293929"/>
              <a:gd name="connsiteY47" fmla="*/ 6181915 h 6181915"/>
              <a:gd name="connsiteX48" fmla="*/ 0 w 11293929"/>
              <a:gd name="connsiteY48" fmla="*/ 5433216 h 6181915"/>
              <a:gd name="connsiteX49" fmla="*/ 0 w 11293929"/>
              <a:gd name="connsiteY49" fmla="*/ 4808156 h 6181915"/>
              <a:gd name="connsiteX50" fmla="*/ 0 w 11293929"/>
              <a:gd name="connsiteY50" fmla="*/ 4183096 h 6181915"/>
              <a:gd name="connsiteX51" fmla="*/ 0 w 11293929"/>
              <a:gd name="connsiteY51" fmla="*/ 3496216 h 6181915"/>
              <a:gd name="connsiteX52" fmla="*/ 0 w 11293929"/>
              <a:gd name="connsiteY52" fmla="*/ 2747518 h 6181915"/>
              <a:gd name="connsiteX53" fmla="*/ 0 w 11293929"/>
              <a:gd name="connsiteY53" fmla="*/ 2122457 h 6181915"/>
              <a:gd name="connsiteX54" fmla="*/ 0 w 11293929"/>
              <a:gd name="connsiteY54" fmla="*/ 1497397 h 6181915"/>
              <a:gd name="connsiteX55" fmla="*/ 0 w 11293929"/>
              <a:gd name="connsiteY55" fmla="*/ 934156 h 6181915"/>
              <a:gd name="connsiteX56" fmla="*/ 0 w 11293929"/>
              <a:gd name="connsiteY56" fmla="*/ 0 h 6181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1293929" h="6181915" extrusionOk="0">
                <a:moveTo>
                  <a:pt x="0" y="0"/>
                </a:moveTo>
                <a:cubicBezTo>
                  <a:pt x="313138" y="-8480"/>
                  <a:pt x="536689" y="11290"/>
                  <a:pt x="890227" y="0"/>
                </a:cubicBezTo>
                <a:cubicBezTo>
                  <a:pt x="1243765" y="-11290"/>
                  <a:pt x="1069580" y="5348"/>
                  <a:pt x="1215758" y="0"/>
                </a:cubicBezTo>
                <a:cubicBezTo>
                  <a:pt x="1361936" y="-5348"/>
                  <a:pt x="1624039" y="13484"/>
                  <a:pt x="1767168" y="0"/>
                </a:cubicBezTo>
                <a:cubicBezTo>
                  <a:pt x="1910297" y="-13484"/>
                  <a:pt x="2187864" y="-18942"/>
                  <a:pt x="2544456" y="0"/>
                </a:cubicBezTo>
                <a:cubicBezTo>
                  <a:pt x="2901048" y="18942"/>
                  <a:pt x="3013683" y="-36472"/>
                  <a:pt x="3321744" y="0"/>
                </a:cubicBezTo>
                <a:cubicBezTo>
                  <a:pt x="3629805" y="36472"/>
                  <a:pt x="3543453" y="-11914"/>
                  <a:pt x="3647275" y="0"/>
                </a:cubicBezTo>
                <a:cubicBezTo>
                  <a:pt x="3751097" y="11914"/>
                  <a:pt x="3938423" y="13722"/>
                  <a:pt x="4085745" y="0"/>
                </a:cubicBezTo>
                <a:cubicBezTo>
                  <a:pt x="4233067" y="-13722"/>
                  <a:pt x="4755642" y="15625"/>
                  <a:pt x="4975972" y="0"/>
                </a:cubicBezTo>
                <a:cubicBezTo>
                  <a:pt x="5196302" y="-15625"/>
                  <a:pt x="5390701" y="8142"/>
                  <a:pt x="5753260" y="0"/>
                </a:cubicBezTo>
                <a:cubicBezTo>
                  <a:pt x="6115819" y="-8142"/>
                  <a:pt x="6217163" y="-34070"/>
                  <a:pt x="6530548" y="0"/>
                </a:cubicBezTo>
                <a:cubicBezTo>
                  <a:pt x="6843933" y="34070"/>
                  <a:pt x="7034012" y="-3037"/>
                  <a:pt x="7307836" y="0"/>
                </a:cubicBezTo>
                <a:cubicBezTo>
                  <a:pt x="7581660" y="3037"/>
                  <a:pt x="7862353" y="4308"/>
                  <a:pt x="8085124" y="0"/>
                </a:cubicBezTo>
                <a:cubicBezTo>
                  <a:pt x="8307895" y="-4308"/>
                  <a:pt x="8519606" y="23523"/>
                  <a:pt x="8636534" y="0"/>
                </a:cubicBezTo>
                <a:cubicBezTo>
                  <a:pt x="8753462" y="-23523"/>
                  <a:pt x="9030228" y="6037"/>
                  <a:pt x="9413822" y="0"/>
                </a:cubicBezTo>
                <a:cubicBezTo>
                  <a:pt x="9797416" y="-6037"/>
                  <a:pt x="9580202" y="-8263"/>
                  <a:pt x="9739353" y="0"/>
                </a:cubicBezTo>
                <a:cubicBezTo>
                  <a:pt x="9898504" y="8263"/>
                  <a:pt x="10132972" y="-16979"/>
                  <a:pt x="10290762" y="0"/>
                </a:cubicBezTo>
                <a:cubicBezTo>
                  <a:pt x="10448552" y="16979"/>
                  <a:pt x="10947733" y="4848"/>
                  <a:pt x="11293929" y="0"/>
                </a:cubicBezTo>
                <a:cubicBezTo>
                  <a:pt x="11256546" y="341269"/>
                  <a:pt x="11313504" y="559528"/>
                  <a:pt x="11293929" y="748699"/>
                </a:cubicBezTo>
                <a:cubicBezTo>
                  <a:pt x="11274354" y="937870"/>
                  <a:pt x="11319654" y="1090627"/>
                  <a:pt x="11293929" y="1311940"/>
                </a:cubicBezTo>
                <a:cubicBezTo>
                  <a:pt x="11268204" y="1533253"/>
                  <a:pt x="11289964" y="1657337"/>
                  <a:pt x="11293929" y="1875181"/>
                </a:cubicBezTo>
                <a:cubicBezTo>
                  <a:pt x="11297894" y="2093025"/>
                  <a:pt x="11301065" y="2195935"/>
                  <a:pt x="11293929" y="2438422"/>
                </a:cubicBezTo>
                <a:cubicBezTo>
                  <a:pt x="11286793" y="2680909"/>
                  <a:pt x="11285505" y="3018075"/>
                  <a:pt x="11293929" y="3187121"/>
                </a:cubicBezTo>
                <a:cubicBezTo>
                  <a:pt x="11302353" y="3356167"/>
                  <a:pt x="11324953" y="3734510"/>
                  <a:pt x="11293929" y="3874000"/>
                </a:cubicBezTo>
                <a:cubicBezTo>
                  <a:pt x="11262905" y="4013490"/>
                  <a:pt x="11270464" y="4174324"/>
                  <a:pt x="11293929" y="4375422"/>
                </a:cubicBezTo>
                <a:cubicBezTo>
                  <a:pt x="11317394" y="4576520"/>
                  <a:pt x="11286829" y="4676778"/>
                  <a:pt x="11293929" y="4938663"/>
                </a:cubicBezTo>
                <a:cubicBezTo>
                  <a:pt x="11301029" y="5200548"/>
                  <a:pt x="11289549" y="5240410"/>
                  <a:pt x="11293929" y="5501904"/>
                </a:cubicBezTo>
                <a:cubicBezTo>
                  <a:pt x="11298309" y="5763398"/>
                  <a:pt x="11279940" y="5962362"/>
                  <a:pt x="11293929" y="6181915"/>
                </a:cubicBezTo>
                <a:cubicBezTo>
                  <a:pt x="11053606" y="6168818"/>
                  <a:pt x="10896341" y="6205584"/>
                  <a:pt x="10742520" y="6181915"/>
                </a:cubicBezTo>
                <a:cubicBezTo>
                  <a:pt x="10588699" y="6158246"/>
                  <a:pt x="10314177" y="6197651"/>
                  <a:pt x="10078171" y="6181915"/>
                </a:cubicBezTo>
                <a:cubicBezTo>
                  <a:pt x="9842165" y="6166179"/>
                  <a:pt x="9891347" y="6196614"/>
                  <a:pt x="9752640" y="6181915"/>
                </a:cubicBezTo>
                <a:cubicBezTo>
                  <a:pt x="9613933" y="6167216"/>
                  <a:pt x="9297913" y="6176732"/>
                  <a:pt x="9088291" y="6181915"/>
                </a:cubicBezTo>
                <a:cubicBezTo>
                  <a:pt x="8878669" y="6187098"/>
                  <a:pt x="8834141" y="6189406"/>
                  <a:pt x="8762760" y="6181915"/>
                </a:cubicBezTo>
                <a:cubicBezTo>
                  <a:pt x="8691379" y="6174424"/>
                  <a:pt x="8518643" y="6176353"/>
                  <a:pt x="8437229" y="6181915"/>
                </a:cubicBezTo>
                <a:cubicBezTo>
                  <a:pt x="8355815" y="6187477"/>
                  <a:pt x="7886816" y="6207381"/>
                  <a:pt x="7659941" y="6181915"/>
                </a:cubicBezTo>
                <a:cubicBezTo>
                  <a:pt x="7433066" y="6156449"/>
                  <a:pt x="7254170" y="6161964"/>
                  <a:pt x="6882653" y="6181915"/>
                </a:cubicBezTo>
                <a:cubicBezTo>
                  <a:pt x="6511136" y="6201866"/>
                  <a:pt x="6446637" y="6171029"/>
                  <a:pt x="6331244" y="6181915"/>
                </a:cubicBezTo>
                <a:cubicBezTo>
                  <a:pt x="6215851" y="6192801"/>
                  <a:pt x="6002772" y="6193955"/>
                  <a:pt x="5779834" y="6181915"/>
                </a:cubicBezTo>
                <a:cubicBezTo>
                  <a:pt x="5556896" y="6169876"/>
                  <a:pt x="5610744" y="6186749"/>
                  <a:pt x="5454303" y="6181915"/>
                </a:cubicBezTo>
                <a:cubicBezTo>
                  <a:pt x="5297862" y="6177081"/>
                  <a:pt x="4906817" y="6181820"/>
                  <a:pt x="4677015" y="6181915"/>
                </a:cubicBezTo>
                <a:cubicBezTo>
                  <a:pt x="4447213" y="6182010"/>
                  <a:pt x="4474759" y="6198084"/>
                  <a:pt x="4351484" y="6181915"/>
                </a:cubicBezTo>
                <a:cubicBezTo>
                  <a:pt x="4228209" y="6165746"/>
                  <a:pt x="3756874" y="6214197"/>
                  <a:pt x="3574196" y="6181915"/>
                </a:cubicBezTo>
                <a:cubicBezTo>
                  <a:pt x="3391518" y="6149633"/>
                  <a:pt x="3130100" y="6217472"/>
                  <a:pt x="2796908" y="6181915"/>
                </a:cubicBezTo>
                <a:cubicBezTo>
                  <a:pt x="2463716" y="6146358"/>
                  <a:pt x="2608260" y="6176187"/>
                  <a:pt x="2471377" y="6181915"/>
                </a:cubicBezTo>
                <a:cubicBezTo>
                  <a:pt x="2334494" y="6187643"/>
                  <a:pt x="2212573" y="6182068"/>
                  <a:pt x="2032907" y="6181915"/>
                </a:cubicBezTo>
                <a:cubicBezTo>
                  <a:pt x="1853241" y="6181763"/>
                  <a:pt x="1841161" y="6178509"/>
                  <a:pt x="1707376" y="6181915"/>
                </a:cubicBezTo>
                <a:cubicBezTo>
                  <a:pt x="1573591" y="6185321"/>
                  <a:pt x="1313181" y="6159221"/>
                  <a:pt x="930088" y="6181915"/>
                </a:cubicBezTo>
                <a:cubicBezTo>
                  <a:pt x="546995" y="6204609"/>
                  <a:pt x="209587" y="6224900"/>
                  <a:pt x="0" y="6181915"/>
                </a:cubicBezTo>
                <a:cubicBezTo>
                  <a:pt x="-10040" y="5847015"/>
                  <a:pt x="37267" y="5652394"/>
                  <a:pt x="0" y="5433216"/>
                </a:cubicBezTo>
                <a:cubicBezTo>
                  <a:pt x="-37267" y="5214038"/>
                  <a:pt x="-12398" y="4951195"/>
                  <a:pt x="0" y="4808156"/>
                </a:cubicBezTo>
                <a:cubicBezTo>
                  <a:pt x="12398" y="4665117"/>
                  <a:pt x="-8022" y="4368824"/>
                  <a:pt x="0" y="4183096"/>
                </a:cubicBezTo>
                <a:cubicBezTo>
                  <a:pt x="8022" y="3997368"/>
                  <a:pt x="-17340" y="3674238"/>
                  <a:pt x="0" y="3496216"/>
                </a:cubicBezTo>
                <a:cubicBezTo>
                  <a:pt x="17340" y="3318194"/>
                  <a:pt x="15742" y="3001535"/>
                  <a:pt x="0" y="2747518"/>
                </a:cubicBezTo>
                <a:cubicBezTo>
                  <a:pt x="-15742" y="2493501"/>
                  <a:pt x="-28489" y="2323515"/>
                  <a:pt x="0" y="2122457"/>
                </a:cubicBezTo>
                <a:cubicBezTo>
                  <a:pt x="28489" y="1921399"/>
                  <a:pt x="29263" y="1717116"/>
                  <a:pt x="0" y="1497397"/>
                </a:cubicBezTo>
                <a:cubicBezTo>
                  <a:pt x="-29263" y="1277678"/>
                  <a:pt x="-8198" y="1102551"/>
                  <a:pt x="0" y="934156"/>
                </a:cubicBezTo>
                <a:cubicBezTo>
                  <a:pt x="8198" y="765761"/>
                  <a:pt x="30609" y="344371"/>
                  <a:pt x="0" y="0"/>
                </a:cubicBezTo>
                <a:close/>
              </a:path>
            </a:pathLst>
          </a:custGeom>
          <a:noFill/>
          <a:ln w="57150">
            <a:solidFill>
              <a:srgbClr val="1D3456"/>
            </a:solidFill>
            <a:extLst>
              <a:ext uri="{C807C97D-BFC1-408E-A445-0C87EB9F89A2}">
                <ask:lineSketchStyleProps xmlns:ask="http://schemas.microsoft.com/office/drawing/2018/sketchyshapes" xmlns="" sd="221418858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72291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51469"/>
    </mc:Choice>
    <mc:Fallback>
      <p:transition spd="slow" advTm="51469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DB2B703-0573-F0B7-8D5E-FC99C7728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A95209C-5275-4E15-8EA7-7F42980ABF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선박, 교통, 하늘, 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xmlns="" id="{BF2C08EE-C4CA-FA2C-A288-BDFB00AE25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5512" r="-1" b="196"/>
          <a:stretch>
            <a:fillRect/>
          </a:stretch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C56056F-5D04-91A4-FCE6-130F7C9D8E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r>
              <a:rPr kumimoji="1" lang="ko-KR" altLang="en-US" sz="6600" b="1" dirty="0">
                <a:solidFill>
                  <a:schemeClr val="bg1"/>
                </a:solidFill>
                <a:latin typeface="Paperlogy 8 ExtraBold" pitchFamily="2" charset="-127"/>
                <a:ea typeface="Paperlogy 8 ExtraBold" pitchFamily="2" charset="-127"/>
              </a:rPr>
              <a:t>감사합니다</a:t>
            </a:r>
            <a:r>
              <a:rPr kumimoji="1" lang="en-US" altLang="ko-KR" sz="6600" b="1" dirty="0">
                <a:solidFill>
                  <a:schemeClr val="bg1"/>
                </a:solidFill>
                <a:latin typeface="Paperlogy 8 ExtraBold" pitchFamily="2" charset="-127"/>
                <a:ea typeface="Paperlogy 8 ExtraBold" pitchFamily="2" charset="-127"/>
              </a:rPr>
              <a:t>.</a:t>
            </a:r>
            <a:endParaRPr kumimoji="1" lang="ko-KR" altLang="en-US" sz="6600" b="1" dirty="0">
              <a:solidFill>
                <a:schemeClr val="bg1"/>
              </a:solidFill>
              <a:latin typeface="Paperlogy 8 ExtraBold" pitchFamily="2" charset="-127"/>
              <a:ea typeface="Paperlogy 8 ExtraBold" pitchFamily="2" charset="-127"/>
            </a:endParaRP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xmlns="" id="{DEF0EFD6-A3C2-4C94-A80A-BA9709D990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xmlns="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ketchy box">
            <a:extLst>
              <a:ext uri="{FF2B5EF4-FFF2-40B4-BE49-F238E27FC236}">
                <a16:creationId xmlns:a16="http://schemas.microsoft.com/office/drawing/2014/main" xmlns="" id="{4F2ED431-E304-4FF0-9F4E-032783C9D61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04229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7041"/>
    </mc:Choice>
    <mc:Fallback>
      <p:transition spd="slow" advTm="7041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1C42038-6056-7A2C-3F01-0EA2F8F2EE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7CB1566-3A74-2EBA-CC8C-7306BDBB6E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프로젝트 배경 및 필요성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89D2D572-3270-4C92-11D9-6291BF569E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xmlns="" id="{3BAE27D1-ACCA-F349-FD2B-259AC6EFF42F}"/>
              </a:ext>
            </a:extLst>
          </p:cNvPr>
          <p:cNvSpPr/>
          <p:nvPr/>
        </p:nvSpPr>
        <p:spPr>
          <a:xfrm>
            <a:off x="887895" y="1600200"/>
            <a:ext cx="10416209" cy="4604404"/>
          </a:xfrm>
          <a:prstGeom prst="roundRect">
            <a:avLst>
              <a:gd name="adj" fmla="val 1131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r>
              <a:rPr kumimoji="1" lang="en-US" altLang="ko-KR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•</a:t>
            </a:r>
            <a:r>
              <a:rPr kumimoji="1" lang="ko-KR" altLang="en-US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해상 교통은 세계 무역의 </a:t>
            </a:r>
            <a:r>
              <a:rPr kumimoji="1" lang="en-US" altLang="ko-KR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90%</a:t>
            </a:r>
            <a:r>
              <a:rPr kumimoji="1" lang="ko-KR" altLang="en-US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이상을 차지하는 핵심 물류 수단으로 선박의 실시간 위치 추적과 안전한 항로 확보는 중요한 과제</a:t>
            </a:r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r>
              <a:rPr kumimoji="1" lang="en-US" altLang="ko-KR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•</a:t>
            </a:r>
            <a:r>
              <a:rPr kumimoji="1" lang="ko-KR" altLang="en-US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최근 글로벌 해운 산업의 디지털 전환이 가속화되며 </a:t>
            </a:r>
            <a:r>
              <a:rPr kumimoji="1" lang="en-US" altLang="ko-KR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AIS</a:t>
            </a:r>
            <a:r>
              <a:rPr kumimoji="1" lang="ko-KR" altLang="en-US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데이터 기반  해상교통 빅데이터 분석 수요가 꾸준히 증가하는 추세</a:t>
            </a:r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r>
              <a:rPr kumimoji="1" lang="en-US" altLang="ko-KR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•</a:t>
            </a:r>
            <a:r>
              <a:rPr kumimoji="1" lang="ko-KR" altLang="en-US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선박의 이동경로를 사전에 예측하는 것은 해양 사고 예방</a:t>
            </a:r>
            <a:r>
              <a:rPr kumimoji="1" lang="en-US" altLang="ko-KR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,</a:t>
            </a:r>
            <a:r>
              <a:rPr kumimoji="1" lang="ko-KR" altLang="en-US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항로 혼잡 완화</a:t>
            </a:r>
            <a:r>
              <a:rPr kumimoji="1" lang="en-US" altLang="ko-KR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,</a:t>
            </a:r>
            <a:r>
              <a:rPr kumimoji="1" lang="ko-KR" altLang="en-US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정박 계획 수립 등 해상 운항의 안전성과 효율성을 높이는데 필수적인 요소</a:t>
            </a:r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63AC2A2-34B7-5B58-D335-549E2B9C348A}"/>
              </a:ext>
            </a:extLst>
          </p:cNvPr>
          <p:cNvSpPr txBox="1"/>
          <p:nvPr/>
        </p:nvSpPr>
        <p:spPr>
          <a:xfrm>
            <a:off x="1028700" y="653396"/>
            <a:ext cx="457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500" b="1" dirty="0">
                <a:solidFill>
                  <a:srgbClr val="1D3456"/>
                </a:solidFill>
                <a:latin typeface="Paperlogy 7 Bold" pitchFamily="2" charset="-127"/>
                <a:ea typeface="Paperlogy 7 Bold" pitchFamily="2" charset="-127"/>
              </a:rPr>
              <a:t>프로젝트 배경 및 목표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8E61B605-5347-6AE1-FB2C-5ED222B2BCEE}"/>
              </a:ext>
            </a:extLst>
          </p:cNvPr>
          <p:cNvSpPr/>
          <p:nvPr/>
        </p:nvSpPr>
        <p:spPr>
          <a:xfrm>
            <a:off x="397327" y="323388"/>
            <a:ext cx="11293929" cy="6181915"/>
          </a:xfrm>
          <a:custGeom>
            <a:avLst/>
            <a:gdLst>
              <a:gd name="connsiteX0" fmla="*/ 0 w 11293929"/>
              <a:gd name="connsiteY0" fmla="*/ 0 h 6181915"/>
              <a:gd name="connsiteX1" fmla="*/ 890227 w 11293929"/>
              <a:gd name="connsiteY1" fmla="*/ 0 h 6181915"/>
              <a:gd name="connsiteX2" fmla="*/ 1215758 w 11293929"/>
              <a:gd name="connsiteY2" fmla="*/ 0 h 6181915"/>
              <a:gd name="connsiteX3" fmla="*/ 1767168 w 11293929"/>
              <a:gd name="connsiteY3" fmla="*/ 0 h 6181915"/>
              <a:gd name="connsiteX4" fmla="*/ 2544456 w 11293929"/>
              <a:gd name="connsiteY4" fmla="*/ 0 h 6181915"/>
              <a:gd name="connsiteX5" fmla="*/ 3321744 w 11293929"/>
              <a:gd name="connsiteY5" fmla="*/ 0 h 6181915"/>
              <a:gd name="connsiteX6" fmla="*/ 3647275 w 11293929"/>
              <a:gd name="connsiteY6" fmla="*/ 0 h 6181915"/>
              <a:gd name="connsiteX7" fmla="*/ 4085745 w 11293929"/>
              <a:gd name="connsiteY7" fmla="*/ 0 h 6181915"/>
              <a:gd name="connsiteX8" fmla="*/ 4975972 w 11293929"/>
              <a:gd name="connsiteY8" fmla="*/ 0 h 6181915"/>
              <a:gd name="connsiteX9" fmla="*/ 5753260 w 11293929"/>
              <a:gd name="connsiteY9" fmla="*/ 0 h 6181915"/>
              <a:gd name="connsiteX10" fmla="*/ 6530548 w 11293929"/>
              <a:gd name="connsiteY10" fmla="*/ 0 h 6181915"/>
              <a:gd name="connsiteX11" fmla="*/ 7307836 w 11293929"/>
              <a:gd name="connsiteY11" fmla="*/ 0 h 6181915"/>
              <a:gd name="connsiteX12" fmla="*/ 8085124 w 11293929"/>
              <a:gd name="connsiteY12" fmla="*/ 0 h 6181915"/>
              <a:gd name="connsiteX13" fmla="*/ 8636534 w 11293929"/>
              <a:gd name="connsiteY13" fmla="*/ 0 h 6181915"/>
              <a:gd name="connsiteX14" fmla="*/ 9413822 w 11293929"/>
              <a:gd name="connsiteY14" fmla="*/ 0 h 6181915"/>
              <a:gd name="connsiteX15" fmla="*/ 9739353 w 11293929"/>
              <a:gd name="connsiteY15" fmla="*/ 0 h 6181915"/>
              <a:gd name="connsiteX16" fmla="*/ 10290762 w 11293929"/>
              <a:gd name="connsiteY16" fmla="*/ 0 h 6181915"/>
              <a:gd name="connsiteX17" fmla="*/ 11293929 w 11293929"/>
              <a:gd name="connsiteY17" fmla="*/ 0 h 6181915"/>
              <a:gd name="connsiteX18" fmla="*/ 11293929 w 11293929"/>
              <a:gd name="connsiteY18" fmla="*/ 748699 h 6181915"/>
              <a:gd name="connsiteX19" fmla="*/ 11293929 w 11293929"/>
              <a:gd name="connsiteY19" fmla="*/ 1311940 h 6181915"/>
              <a:gd name="connsiteX20" fmla="*/ 11293929 w 11293929"/>
              <a:gd name="connsiteY20" fmla="*/ 1875181 h 6181915"/>
              <a:gd name="connsiteX21" fmla="*/ 11293929 w 11293929"/>
              <a:gd name="connsiteY21" fmla="*/ 2438422 h 6181915"/>
              <a:gd name="connsiteX22" fmla="*/ 11293929 w 11293929"/>
              <a:gd name="connsiteY22" fmla="*/ 3187121 h 6181915"/>
              <a:gd name="connsiteX23" fmla="*/ 11293929 w 11293929"/>
              <a:gd name="connsiteY23" fmla="*/ 3874000 h 6181915"/>
              <a:gd name="connsiteX24" fmla="*/ 11293929 w 11293929"/>
              <a:gd name="connsiteY24" fmla="*/ 4375422 h 6181915"/>
              <a:gd name="connsiteX25" fmla="*/ 11293929 w 11293929"/>
              <a:gd name="connsiteY25" fmla="*/ 4938663 h 6181915"/>
              <a:gd name="connsiteX26" fmla="*/ 11293929 w 11293929"/>
              <a:gd name="connsiteY26" fmla="*/ 5501904 h 6181915"/>
              <a:gd name="connsiteX27" fmla="*/ 11293929 w 11293929"/>
              <a:gd name="connsiteY27" fmla="*/ 6181915 h 6181915"/>
              <a:gd name="connsiteX28" fmla="*/ 10742520 w 11293929"/>
              <a:gd name="connsiteY28" fmla="*/ 6181915 h 6181915"/>
              <a:gd name="connsiteX29" fmla="*/ 10078171 w 11293929"/>
              <a:gd name="connsiteY29" fmla="*/ 6181915 h 6181915"/>
              <a:gd name="connsiteX30" fmla="*/ 9752640 w 11293929"/>
              <a:gd name="connsiteY30" fmla="*/ 6181915 h 6181915"/>
              <a:gd name="connsiteX31" fmla="*/ 9088291 w 11293929"/>
              <a:gd name="connsiteY31" fmla="*/ 6181915 h 6181915"/>
              <a:gd name="connsiteX32" fmla="*/ 8762760 w 11293929"/>
              <a:gd name="connsiteY32" fmla="*/ 6181915 h 6181915"/>
              <a:gd name="connsiteX33" fmla="*/ 8437229 w 11293929"/>
              <a:gd name="connsiteY33" fmla="*/ 6181915 h 6181915"/>
              <a:gd name="connsiteX34" fmla="*/ 7659941 w 11293929"/>
              <a:gd name="connsiteY34" fmla="*/ 6181915 h 6181915"/>
              <a:gd name="connsiteX35" fmla="*/ 6882653 w 11293929"/>
              <a:gd name="connsiteY35" fmla="*/ 6181915 h 6181915"/>
              <a:gd name="connsiteX36" fmla="*/ 6331244 w 11293929"/>
              <a:gd name="connsiteY36" fmla="*/ 6181915 h 6181915"/>
              <a:gd name="connsiteX37" fmla="*/ 5779834 w 11293929"/>
              <a:gd name="connsiteY37" fmla="*/ 6181915 h 6181915"/>
              <a:gd name="connsiteX38" fmla="*/ 5454303 w 11293929"/>
              <a:gd name="connsiteY38" fmla="*/ 6181915 h 6181915"/>
              <a:gd name="connsiteX39" fmla="*/ 4677015 w 11293929"/>
              <a:gd name="connsiteY39" fmla="*/ 6181915 h 6181915"/>
              <a:gd name="connsiteX40" fmla="*/ 4351484 w 11293929"/>
              <a:gd name="connsiteY40" fmla="*/ 6181915 h 6181915"/>
              <a:gd name="connsiteX41" fmla="*/ 3574196 w 11293929"/>
              <a:gd name="connsiteY41" fmla="*/ 6181915 h 6181915"/>
              <a:gd name="connsiteX42" fmla="*/ 2796908 w 11293929"/>
              <a:gd name="connsiteY42" fmla="*/ 6181915 h 6181915"/>
              <a:gd name="connsiteX43" fmla="*/ 2471377 w 11293929"/>
              <a:gd name="connsiteY43" fmla="*/ 6181915 h 6181915"/>
              <a:gd name="connsiteX44" fmla="*/ 2032907 w 11293929"/>
              <a:gd name="connsiteY44" fmla="*/ 6181915 h 6181915"/>
              <a:gd name="connsiteX45" fmla="*/ 1707376 w 11293929"/>
              <a:gd name="connsiteY45" fmla="*/ 6181915 h 6181915"/>
              <a:gd name="connsiteX46" fmla="*/ 930088 w 11293929"/>
              <a:gd name="connsiteY46" fmla="*/ 6181915 h 6181915"/>
              <a:gd name="connsiteX47" fmla="*/ 0 w 11293929"/>
              <a:gd name="connsiteY47" fmla="*/ 6181915 h 6181915"/>
              <a:gd name="connsiteX48" fmla="*/ 0 w 11293929"/>
              <a:gd name="connsiteY48" fmla="*/ 5433216 h 6181915"/>
              <a:gd name="connsiteX49" fmla="*/ 0 w 11293929"/>
              <a:gd name="connsiteY49" fmla="*/ 4808156 h 6181915"/>
              <a:gd name="connsiteX50" fmla="*/ 0 w 11293929"/>
              <a:gd name="connsiteY50" fmla="*/ 4183096 h 6181915"/>
              <a:gd name="connsiteX51" fmla="*/ 0 w 11293929"/>
              <a:gd name="connsiteY51" fmla="*/ 3496216 h 6181915"/>
              <a:gd name="connsiteX52" fmla="*/ 0 w 11293929"/>
              <a:gd name="connsiteY52" fmla="*/ 2747518 h 6181915"/>
              <a:gd name="connsiteX53" fmla="*/ 0 w 11293929"/>
              <a:gd name="connsiteY53" fmla="*/ 2122457 h 6181915"/>
              <a:gd name="connsiteX54" fmla="*/ 0 w 11293929"/>
              <a:gd name="connsiteY54" fmla="*/ 1497397 h 6181915"/>
              <a:gd name="connsiteX55" fmla="*/ 0 w 11293929"/>
              <a:gd name="connsiteY55" fmla="*/ 934156 h 6181915"/>
              <a:gd name="connsiteX56" fmla="*/ 0 w 11293929"/>
              <a:gd name="connsiteY56" fmla="*/ 0 h 6181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1293929" h="6181915" extrusionOk="0">
                <a:moveTo>
                  <a:pt x="0" y="0"/>
                </a:moveTo>
                <a:cubicBezTo>
                  <a:pt x="313138" y="-8480"/>
                  <a:pt x="536689" y="11290"/>
                  <a:pt x="890227" y="0"/>
                </a:cubicBezTo>
                <a:cubicBezTo>
                  <a:pt x="1243765" y="-11290"/>
                  <a:pt x="1069580" y="5348"/>
                  <a:pt x="1215758" y="0"/>
                </a:cubicBezTo>
                <a:cubicBezTo>
                  <a:pt x="1361936" y="-5348"/>
                  <a:pt x="1624039" y="13484"/>
                  <a:pt x="1767168" y="0"/>
                </a:cubicBezTo>
                <a:cubicBezTo>
                  <a:pt x="1910297" y="-13484"/>
                  <a:pt x="2187864" y="-18942"/>
                  <a:pt x="2544456" y="0"/>
                </a:cubicBezTo>
                <a:cubicBezTo>
                  <a:pt x="2901048" y="18942"/>
                  <a:pt x="3013683" y="-36472"/>
                  <a:pt x="3321744" y="0"/>
                </a:cubicBezTo>
                <a:cubicBezTo>
                  <a:pt x="3629805" y="36472"/>
                  <a:pt x="3543453" y="-11914"/>
                  <a:pt x="3647275" y="0"/>
                </a:cubicBezTo>
                <a:cubicBezTo>
                  <a:pt x="3751097" y="11914"/>
                  <a:pt x="3938423" y="13722"/>
                  <a:pt x="4085745" y="0"/>
                </a:cubicBezTo>
                <a:cubicBezTo>
                  <a:pt x="4233067" y="-13722"/>
                  <a:pt x="4755642" y="15625"/>
                  <a:pt x="4975972" y="0"/>
                </a:cubicBezTo>
                <a:cubicBezTo>
                  <a:pt x="5196302" y="-15625"/>
                  <a:pt x="5390701" y="8142"/>
                  <a:pt x="5753260" y="0"/>
                </a:cubicBezTo>
                <a:cubicBezTo>
                  <a:pt x="6115819" y="-8142"/>
                  <a:pt x="6217163" y="-34070"/>
                  <a:pt x="6530548" y="0"/>
                </a:cubicBezTo>
                <a:cubicBezTo>
                  <a:pt x="6843933" y="34070"/>
                  <a:pt x="7034012" y="-3037"/>
                  <a:pt x="7307836" y="0"/>
                </a:cubicBezTo>
                <a:cubicBezTo>
                  <a:pt x="7581660" y="3037"/>
                  <a:pt x="7862353" y="4308"/>
                  <a:pt x="8085124" y="0"/>
                </a:cubicBezTo>
                <a:cubicBezTo>
                  <a:pt x="8307895" y="-4308"/>
                  <a:pt x="8519606" y="23523"/>
                  <a:pt x="8636534" y="0"/>
                </a:cubicBezTo>
                <a:cubicBezTo>
                  <a:pt x="8753462" y="-23523"/>
                  <a:pt x="9030228" y="6037"/>
                  <a:pt x="9413822" y="0"/>
                </a:cubicBezTo>
                <a:cubicBezTo>
                  <a:pt x="9797416" y="-6037"/>
                  <a:pt x="9580202" y="-8263"/>
                  <a:pt x="9739353" y="0"/>
                </a:cubicBezTo>
                <a:cubicBezTo>
                  <a:pt x="9898504" y="8263"/>
                  <a:pt x="10132972" y="-16979"/>
                  <a:pt x="10290762" y="0"/>
                </a:cubicBezTo>
                <a:cubicBezTo>
                  <a:pt x="10448552" y="16979"/>
                  <a:pt x="10947733" y="4848"/>
                  <a:pt x="11293929" y="0"/>
                </a:cubicBezTo>
                <a:cubicBezTo>
                  <a:pt x="11256546" y="341269"/>
                  <a:pt x="11313504" y="559528"/>
                  <a:pt x="11293929" y="748699"/>
                </a:cubicBezTo>
                <a:cubicBezTo>
                  <a:pt x="11274354" y="937870"/>
                  <a:pt x="11319654" y="1090627"/>
                  <a:pt x="11293929" y="1311940"/>
                </a:cubicBezTo>
                <a:cubicBezTo>
                  <a:pt x="11268204" y="1533253"/>
                  <a:pt x="11289964" y="1657337"/>
                  <a:pt x="11293929" y="1875181"/>
                </a:cubicBezTo>
                <a:cubicBezTo>
                  <a:pt x="11297894" y="2093025"/>
                  <a:pt x="11301065" y="2195935"/>
                  <a:pt x="11293929" y="2438422"/>
                </a:cubicBezTo>
                <a:cubicBezTo>
                  <a:pt x="11286793" y="2680909"/>
                  <a:pt x="11285505" y="3018075"/>
                  <a:pt x="11293929" y="3187121"/>
                </a:cubicBezTo>
                <a:cubicBezTo>
                  <a:pt x="11302353" y="3356167"/>
                  <a:pt x="11324953" y="3734510"/>
                  <a:pt x="11293929" y="3874000"/>
                </a:cubicBezTo>
                <a:cubicBezTo>
                  <a:pt x="11262905" y="4013490"/>
                  <a:pt x="11270464" y="4174324"/>
                  <a:pt x="11293929" y="4375422"/>
                </a:cubicBezTo>
                <a:cubicBezTo>
                  <a:pt x="11317394" y="4576520"/>
                  <a:pt x="11286829" y="4676778"/>
                  <a:pt x="11293929" y="4938663"/>
                </a:cubicBezTo>
                <a:cubicBezTo>
                  <a:pt x="11301029" y="5200548"/>
                  <a:pt x="11289549" y="5240410"/>
                  <a:pt x="11293929" y="5501904"/>
                </a:cubicBezTo>
                <a:cubicBezTo>
                  <a:pt x="11298309" y="5763398"/>
                  <a:pt x="11279940" y="5962362"/>
                  <a:pt x="11293929" y="6181915"/>
                </a:cubicBezTo>
                <a:cubicBezTo>
                  <a:pt x="11053606" y="6168818"/>
                  <a:pt x="10896341" y="6205584"/>
                  <a:pt x="10742520" y="6181915"/>
                </a:cubicBezTo>
                <a:cubicBezTo>
                  <a:pt x="10588699" y="6158246"/>
                  <a:pt x="10314177" y="6197651"/>
                  <a:pt x="10078171" y="6181915"/>
                </a:cubicBezTo>
                <a:cubicBezTo>
                  <a:pt x="9842165" y="6166179"/>
                  <a:pt x="9891347" y="6196614"/>
                  <a:pt x="9752640" y="6181915"/>
                </a:cubicBezTo>
                <a:cubicBezTo>
                  <a:pt x="9613933" y="6167216"/>
                  <a:pt x="9297913" y="6176732"/>
                  <a:pt x="9088291" y="6181915"/>
                </a:cubicBezTo>
                <a:cubicBezTo>
                  <a:pt x="8878669" y="6187098"/>
                  <a:pt x="8834141" y="6189406"/>
                  <a:pt x="8762760" y="6181915"/>
                </a:cubicBezTo>
                <a:cubicBezTo>
                  <a:pt x="8691379" y="6174424"/>
                  <a:pt x="8518643" y="6176353"/>
                  <a:pt x="8437229" y="6181915"/>
                </a:cubicBezTo>
                <a:cubicBezTo>
                  <a:pt x="8355815" y="6187477"/>
                  <a:pt x="7886816" y="6207381"/>
                  <a:pt x="7659941" y="6181915"/>
                </a:cubicBezTo>
                <a:cubicBezTo>
                  <a:pt x="7433066" y="6156449"/>
                  <a:pt x="7254170" y="6161964"/>
                  <a:pt x="6882653" y="6181915"/>
                </a:cubicBezTo>
                <a:cubicBezTo>
                  <a:pt x="6511136" y="6201866"/>
                  <a:pt x="6446637" y="6171029"/>
                  <a:pt x="6331244" y="6181915"/>
                </a:cubicBezTo>
                <a:cubicBezTo>
                  <a:pt x="6215851" y="6192801"/>
                  <a:pt x="6002772" y="6193955"/>
                  <a:pt x="5779834" y="6181915"/>
                </a:cubicBezTo>
                <a:cubicBezTo>
                  <a:pt x="5556896" y="6169876"/>
                  <a:pt x="5610744" y="6186749"/>
                  <a:pt x="5454303" y="6181915"/>
                </a:cubicBezTo>
                <a:cubicBezTo>
                  <a:pt x="5297862" y="6177081"/>
                  <a:pt x="4906817" y="6181820"/>
                  <a:pt x="4677015" y="6181915"/>
                </a:cubicBezTo>
                <a:cubicBezTo>
                  <a:pt x="4447213" y="6182010"/>
                  <a:pt x="4474759" y="6198084"/>
                  <a:pt x="4351484" y="6181915"/>
                </a:cubicBezTo>
                <a:cubicBezTo>
                  <a:pt x="4228209" y="6165746"/>
                  <a:pt x="3756874" y="6214197"/>
                  <a:pt x="3574196" y="6181915"/>
                </a:cubicBezTo>
                <a:cubicBezTo>
                  <a:pt x="3391518" y="6149633"/>
                  <a:pt x="3130100" y="6217472"/>
                  <a:pt x="2796908" y="6181915"/>
                </a:cubicBezTo>
                <a:cubicBezTo>
                  <a:pt x="2463716" y="6146358"/>
                  <a:pt x="2608260" y="6176187"/>
                  <a:pt x="2471377" y="6181915"/>
                </a:cubicBezTo>
                <a:cubicBezTo>
                  <a:pt x="2334494" y="6187643"/>
                  <a:pt x="2212573" y="6182068"/>
                  <a:pt x="2032907" y="6181915"/>
                </a:cubicBezTo>
                <a:cubicBezTo>
                  <a:pt x="1853241" y="6181763"/>
                  <a:pt x="1841161" y="6178509"/>
                  <a:pt x="1707376" y="6181915"/>
                </a:cubicBezTo>
                <a:cubicBezTo>
                  <a:pt x="1573591" y="6185321"/>
                  <a:pt x="1313181" y="6159221"/>
                  <a:pt x="930088" y="6181915"/>
                </a:cubicBezTo>
                <a:cubicBezTo>
                  <a:pt x="546995" y="6204609"/>
                  <a:pt x="209587" y="6224900"/>
                  <a:pt x="0" y="6181915"/>
                </a:cubicBezTo>
                <a:cubicBezTo>
                  <a:pt x="-10040" y="5847015"/>
                  <a:pt x="37267" y="5652394"/>
                  <a:pt x="0" y="5433216"/>
                </a:cubicBezTo>
                <a:cubicBezTo>
                  <a:pt x="-37267" y="5214038"/>
                  <a:pt x="-12398" y="4951195"/>
                  <a:pt x="0" y="4808156"/>
                </a:cubicBezTo>
                <a:cubicBezTo>
                  <a:pt x="12398" y="4665117"/>
                  <a:pt x="-8022" y="4368824"/>
                  <a:pt x="0" y="4183096"/>
                </a:cubicBezTo>
                <a:cubicBezTo>
                  <a:pt x="8022" y="3997368"/>
                  <a:pt x="-17340" y="3674238"/>
                  <a:pt x="0" y="3496216"/>
                </a:cubicBezTo>
                <a:cubicBezTo>
                  <a:pt x="17340" y="3318194"/>
                  <a:pt x="15742" y="3001535"/>
                  <a:pt x="0" y="2747518"/>
                </a:cubicBezTo>
                <a:cubicBezTo>
                  <a:pt x="-15742" y="2493501"/>
                  <a:pt x="-28489" y="2323515"/>
                  <a:pt x="0" y="2122457"/>
                </a:cubicBezTo>
                <a:cubicBezTo>
                  <a:pt x="28489" y="1921399"/>
                  <a:pt x="29263" y="1717116"/>
                  <a:pt x="0" y="1497397"/>
                </a:cubicBezTo>
                <a:cubicBezTo>
                  <a:pt x="-29263" y="1277678"/>
                  <a:pt x="-8198" y="1102551"/>
                  <a:pt x="0" y="934156"/>
                </a:cubicBezTo>
                <a:cubicBezTo>
                  <a:pt x="8198" y="765761"/>
                  <a:pt x="30609" y="344371"/>
                  <a:pt x="0" y="0"/>
                </a:cubicBezTo>
                <a:close/>
              </a:path>
            </a:pathLst>
          </a:custGeom>
          <a:noFill/>
          <a:ln w="57150">
            <a:solidFill>
              <a:srgbClr val="1D3456"/>
            </a:solidFill>
            <a:extLst>
              <a:ext uri="{C807C97D-BFC1-408E-A445-0C87EB9F89A2}">
                <ask:lineSketchStyleProps xmlns:ask="http://schemas.microsoft.com/office/drawing/2018/sketchyshapes" xmlns="" sd="221418858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87101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34730"/>
    </mc:Choice>
    <mc:Fallback>
      <p:transition spd="slow" advTm="3473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6ED7213-0FAA-92F8-081F-640F783A1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ED51EEF-B009-8377-8547-99A0791E0D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프로젝트 배경 및 필요성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492B24AC-9500-055A-CCA2-177D39E53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5308" y="3921451"/>
            <a:ext cx="9144000" cy="2246203"/>
          </a:xfrm>
        </p:spPr>
        <p:txBody>
          <a:bodyPr>
            <a:noAutofit/>
          </a:bodyPr>
          <a:lstStyle/>
          <a:p>
            <a:pPr algn="l"/>
            <a:r>
              <a:rPr lang="en" altLang="ko-KR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AIS </a:t>
            </a:r>
            <a:r>
              <a:rPr lang="ko-KR" altLang="en-US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데이터의 시계열 특성을 반영하여</a:t>
            </a:r>
            <a:r>
              <a:rPr lang="en-US" altLang="ko-KR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ko-KR" altLang="en-US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고해상도 데이터를 학습 가능한 형태로 </a:t>
            </a:r>
            <a:endParaRPr lang="en-US" altLang="ko-KR" sz="22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pPr algn="l"/>
            <a:r>
              <a:rPr lang="ko-KR" altLang="en-US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전처리하고</a:t>
            </a:r>
            <a:r>
              <a:rPr lang="en-US" altLang="ko-KR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ko-KR" altLang="en-US" sz="22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시간 흐름에 따른 선박의 이동 패턴을 정밀하게 반영한 딥러닝 모델</a:t>
            </a:r>
            <a:r>
              <a:rPr lang="ko-KR" altLang="en-US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을</a:t>
            </a:r>
            <a:endParaRPr lang="en-US" altLang="ko-KR" sz="22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pPr algn="l"/>
            <a:r>
              <a:rPr lang="ko-KR" altLang="en-US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설계</a:t>
            </a:r>
            <a:r>
              <a:rPr lang="en-US" altLang="ko-KR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·</a:t>
            </a:r>
            <a:r>
              <a:rPr lang="ko-KR" altLang="en-US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구현하고자 함</a:t>
            </a:r>
            <a:r>
              <a:rPr lang="en-US" altLang="ko-KR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.</a:t>
            </a:r>
          </a:p>
          <a:p>
            <a:pPr algn="l"/>
            <a:endParaRPr lang="en-US" altLang="ko-KR" sz="10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pPr algn="l"/>
            <a:r>
              <a:rPr lang="ko-KR" altLang="en-US" sz="22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어텐션 메커니즘 기반의 선박 이동 경로 예측 모델</a:t>
            </a:r>
            <a:r>
              <a:rPr lang="ko-KR" altLang="en-US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을 개발해 </a:t>
            </a:r>
            <a:endParaRPr lang="en-US" altLang="ko-KR" sz="22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pPr algn="l"/>
            <a:r>
              <a:rPr lang="ko-KR" altLang="en-US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안전하고 효율적인 해상 운항 지원 체계 구축에 기여하는 것을 목표로 함</a:t>
            </a:r>
            <a:r>
              <a:rPr lang="en-US" altLang="ko-KR" sz="22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.</a:t>
            </a:r>
          </a:p>
          <a:p>
            <a:pPr algn="l"/>
            <a:endParaRPr kumimoji="1" lang="ko-KR" altLang="en-US" sz="2200" dirty="0"/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xmlns="" id="{1412EEA7-45EF-0F6D-BE69-4E66D0935F8E}"/>
              </a:ext>
            </a:extLst>
          </p:cNvPr>
          <p:cNvSpPr/>
          <p:nvPr/>
        </p:nvSpPr>
        <p:spPr>
          <a:xfrm>
            <a:off x="887895" y="1600201"/>
            <a:ext cx="10416209" cy="2284760"/>
          </a:xfrm>
          <a:prstGeom prst="roundRect">
            <a:avLst>
              <a:gd name="adj" fmla="val 1131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r>
              <a:rPr kumimoji="1" lang="en-US" altLang="ko-KR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•</a:t>
            </a:r>
            <a:r>
              <a:rPr kumimoji="1" lang="ko-KR" altLang="en-US" sz="2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기존의 선박 경로 예측방법 한계</a:t>
            </a:r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endParaRPr kumimoji="1" lang="en-US" altLang="ko-KR" sz="10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endParaRPr kumimoji="1" lang="en-US" altLang="ko-KR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endParaRPr kumimoji="1" lang="en-US" altLang="ko-KR" sz="28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endParaRPr kumimoji="1" lang="ko-KR" altLang="en-US" sz="2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1F1EF0B-1839-3819-0752-DE48920166AB}"/>
              </a:ext>
            </a:extLst>
          </p:cNvPr>
          <p:cNvSpPr txBox="1"/>
          <p:nvPr/>
        </p:nvSpPr>
        <p:spPr>
          <a:xfrm>
            <a:off x="1028700" y="653396"/>
            <a:ext cx="457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500" b="1" dirty="0">
                <a:solidFill>
                  <a:srgbClr val="1D3456"/>
                </a:solidFill>
                <a:latin typeface="Paperlogy 7 Bold" pitchFamily="2" charset="-127"/>
                <a:ea typeface="Paperlogy 7 Bold" pitchFamily="2" charset="-127"/>
              </a:rPr>
              <a:t>프로젝트 배경 및 목표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F9E600C9-4F94-F14B-FDC4-FE54A7168A3D}"/>
              </a:ext>
            </a:extLst>
          </p:cNvPr>
          <p:cNvSpPr/>
          <p:nvPr/>
        </p:nvSpPr>
        <p:spPr>
          <a:xfrm>
            <a:off x="397327" y="323388"/>
            <a:ext cx="11293929" cy="6181915"/>
          </a:xfrm>
          <a:custGeom>
            <a:avLst/>
            <a:gdLst>
              <a:gd name="connsiteX0" fmla="*/ 0 w 11293929"/>
              <a:gd name="connsiteY0" fmla="*/ 0 h 6181915"/>
              <a:gd name="connsiteX1" fmla="*/ 890227 w 11293929"/>
              <a:gd name="connsiteY1" fmla="*/ 0 h 6181915"/>
              <a:gd name="connsiteX2" fmla="*/ 1215758 w 11293929"/>
              <a:gd name="connsiteY2" fmla="*/ 0 h 6181915"/>
              <a:gd name="connsiteX3" fmla="*/ 1767168 w 11293929"/>
              <a:gd name="connsiteY3" fmla="*/ 0 h 6181915"/>
              <a:gd name="connsiteX4" fmla="*/ 2544456 w 11293929"/>
              <a:gd name="connsiteY4" fmla="*/ 0 h 6181915"/>
              <a:gd name="connsiteX5" fmla="*/ 3321744 w 11293929"/>
              <a:gd name="connsiteY5" fmla="*/ 0 h 6181915"/>
              <a:gd name="connsiteX6" fmla="*/ 3647275 w 11293929"/>
              <a:gd name="connsiteY6" fmla="*/ 0 h 6181915"/>
              <a:gd name="connsiteX7" fmla="*/ 4085745 w 11293929"/>
              <a:gd name="connsiteY7" fmla="*/ 0 h 6181915"/>
              <a:gd name="connsiteX8" fmla="*/ 4975972 w 11293929"/>
              <a:gd name="connsiteY8" fmla="*/ 0 h 6181915"/>
              <a:gd name="connsiteX9" fmla="*/ 5753260 w 11293929"/>
              <a:gd name="connsiteY9" fmla="*/ 0 h 6181915"/>
              <a:gd name="connsiteX10" fmla="*/ 6530548 w 11293929"/>
              <a:gd name="connsiteY10" fmla="*/ 0 h 6181915"/>
              <a:gd name="connsiteX11" fmla="*/ 7307836 w 11293929"/>
              <a:gd name="connsiteY11" fmla="*/ 0 h 6181915"/>
              <a:gd name="connsiteX12" fmla="*/ 8085124 w 11293929"/>
              <a:gd name="connsiteY12" fmla="*/ 0 h 6181915"/>
              <a:gd name="connsiteX13" fmla="*/ 8636534 w 11293929"/>
              <a:gd name="connsiteY13" fmla="*/ 0 h 6181915"/>
              <a:gd name="connsiteX14" fmla="*/ 9413822 w 11293929"/>
              <a:gd name="connsiteY14" fmla="*/ 0 h 6181915"/>
              <a:gd name="connsiteX15" fmla="*/ 9739353 w 11293929"/>
              <a:gd name="connsiteY15" fmla="*/ 0 h 6181915"/>
              <a:gd name="connsiteX16" fmla="*/ 10290762 w 11293929"/>
              <a:gd name="connsiteY16" fmla="*/ 0 h 6181915"/>
              <a:gd name="connsiteX17" fmla="*/ 11293929 w 11293929"/>
              <a:gd name="connsiteY17" fmla="*/ 0 h 6181915"/>
              <a:gd name="connsiteX18" fmla="*/ 11293929 w 11293929"/>
              <a:gd name="connsiteY18" fmla="*/ 748699 h 6181915"/>
              <a:gd name="connsiteX19" fmla="*/ 11293929 w 11293929"/>
              <a:gd name="connsiteY19" fmla="*/ 1311940 h 6181915"/>
              <a:gd name="connsiteX20" fmla="*/ 11293929 w 11293929"/>
              <a:gd name="connsiteY20" fmla="*/ 1875181 h 6181915"/>
              <a:gd name="connsiteX21" fmla="*/ 11293929 w 11293929"/>
              <a:gd name="connsiteY21" fmla="*/ 2438422 h 6181915"/>
              <a:gd name="connsiteX22" fmla="*/ 11293929 w 11293929"/>
              <a:gd name="connsiteY22" fmla="*/ 3187121 h 6181915"/>
              <a:gd name="connsiteX23" fmla="*/ 11293929 w 11293929"/>
              <a:gd name="connsiteY23" fmla="*/ 3874000 h 6181915"/>
              <a:gd name="connsiteX24" fmla="*/ 11293929 w 11293929"/>
              <a:gd name="connsiteY24" fmla="*/ 4375422 h 6181915"/>
              <a:gd name="connsiteX25" fmla="*/ 11293929 w 11293929"/>
              <a:gd name="connsiteY25" fmla="*/ 4938663 h 6181915"/>
              <a:gd name="connsiteX26" fmla="*/ 11293929 w 11293929"/>
              <a:gd name="connsiteY26" fmla="*/ 5501904 h 6181915"/>
              <a:gd name="connsiteX27" fmla="*/ 11293929 w 11293929"/>
              <a:gd name="connsiteY27" fmla="*/ 6181915 h 6181915"/>
              <a:gd name="connsiteX28" fmla="*/ 10742520 w 11293929"/>
              <a:gd name="connsiteY28" fmla="*/ 6181915 h 6181915"/>
              <a:gd name="connsiteX29" fmla="*/ 10078171 w 11293929"/>
              <a:gd name="connsiteY29" fmla="*/ 6181915 h 6181915"/>
              <a:gd name="connsiteX30" fmla="*/ 9752640 w 11293929"/>
              <a:gd name="connsiteY30" fmla="*/ 6181915 h 6181915"/>
              <a:gd name="connsiteX31" fmla="*/ 9088291 w 11293929"/>
              <a:gd name="connsiteY31" fmla="*/ 6181915 h 6181915"/>
              <a:gd name="connsiteX32" fmla="*/ 8762760 w 11293929"/>
              <a:gd name="connsiteY32" fmla="*/ 6181915 h 6181915"/>
              <a:gd name="connsiteX33" fmla="*/ 8437229 w 11293929"/>
              <a:gd name="connsiteY33" fmla="*/ 6181915 h 6181915"/>
              <a:gd name="connsiteX34" fmla="*/ 7659941 w 11293929"/>
              <a:gd name="connsiteY34" fmla="*/ 6181915 h 6181915"/>
              <a:gd name="connsiteX35" fmla="*/ 6882653 w 11293929"/>
              <a:gd name="connsiteY35" fmla="*/ 6181915 h 6181915"/>
              <a:gd name="connsiteX36" fmla="*/ 6331244 w 11293929"/>
              <a:gd name="connsiteY36" fmla="*/ 6181915 h 6181915"/>
              <a:gd name="connsiteX37" fmla="*/ 5779834 w 11293929"/>
              <a:gd name="connsiteY37" fmla="*/ 6181915 h 6181915"/>
              <a:gd name="connsiteX38" fmla="*/ 5454303 w 11293929"/>
              <a:gd name="connsiteY38" fmla="*/ 6181915 h 6181915"/>
              <a:gd name="connsiteX39" fmla="*/ 4677015 w 11293929"/>
              <a:gd name="connsiteY39" fmla="*/ 6181915 h 6181915"/>
              <a:gd name="connsiteX40" fmla="*/ 4351484 w 11293929"/>
              <a:gd name="connsiteY40" fmla="*/ 6181915 h 6181915"/>
              <a:gd name="connsiteX41" fmla="*/ 3574196 w 11293929"/>
              <a:gd name="connsiteY41" fmla="*/ 6181915 h 6181915"/>
              <a:gd name="connsiteX42" fmla="*/ 2796908 w 11293929"/>
              <a:gd name="connsiteY42" fmla="*/ 6181915 h 6181915"/>
              <a:gd name="connsiteX43" fmla="*/ 2471377 w 11293929"/>
              <a:gd name="connsiteY43" fmla="*/ 6181915 h 6181915"/>
              <a:gd name="connsiteX44" fmla="*/ 2032907 w 11293929"/>
              <a:gd name="connsiteY44" fmla="*/ 6181915 h 6181915"/>
              <a:gd name="connsiteX45" fmla="*/ 1707376 w 11293929"/>
              <a:gd name="connsiteY45" fmla="*/ 6181915 h 6181915"/>
              <a:gd name="connsiteX46" fmla="*/ 930088 w 11293929"/>
              <a:gd name="connsiteY46" fmla="*/ 6181915 h 6181915"/>
              <a:gd name="connsiteX47" fmla="*/ 0 w 11293929"/>
              <a:gd name="connsiteY47" fmla="*/ 6181915 h 6181915"/>
              <a:gd name="connsiteX48" fmla="*/ 0 w 11293929"/>
              <a:gd name="connsiteY48" fmla="*/ 5433216 h 6181915"/>
              <a:gd name="connsiteX49" fmla="*/ 0 w 11293929"/>
              <a:gd name="connsiteY49" fmla="*/ 4808156 h 6181915"/>
              <a:gd name="connsiteX50" fmla="*/ 0 w 11293929"/>
              <a:gd name="connsiteY50" fmla="*/ 4183096 h 6181915"/>
              <a:gd name="connsiteX51" fmla="*/ 0 w 11293929"/>
              <a:gd name="connsiteY51" fmla="*/ 3496216 h 6181915"/>
              <a:gd name="connsiteX52" fmla="*/ 0 w 11293929"/>
              <a:gd name="connsiteY52" fmla="*/ 2747518 h 6181915"/>
              <a:gd name="connsiteX53" fmla="*/ 0 w 11293929"/>
              <a:gd name="connsiteY53" fmla="*/ 2122457 h 6181915"/>
              <a:gd name="connsiteX54" fmla="*/ 0 w 11293929"/>
              <a:gd name="connsiteY54" fmla="*/ 1497397 h 6181915"/>
              <a:gd name="connsiteX55" fmla="*/ 0 w 11293929"/>
              <a:gd name="connsiteY55" fmla="*/ 934156 h 6181915"/>
              <a:gd name="connsiteX56" fmla="*/ 0 w 11293929"/>
              <a:gd name="connsiteY56" fmla="*/ 0 h 6181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1293929" h="6181915" extrusionOk="0">
                <a:moveTo>
                  <a:pt x="0" y="0"/>
                </a:moveTo>
                <a:cubicBezTo>
                  <a:pt x="313138" y="-8480"/>
                  <a:pt x="536689" y="11290"/>
                  <a:pt x="890227" y="0"/>
                </a:cubicBezTo>
                <a:cubicBezTo>
                  <a:pt x="1243765" y="-11290"/>
                  <a:pt x="1069580" y="5348"/>
                  <a:pt x="1215758" y="0"/>
                </a:cubicBezTo>
                <a:cubicBezTo>
                  <a:pt x="1361936" y="-5348"/>
                  <a:pt x="1624039" y="13484"/>
                  <a:pt x="1767168" y="0"/>
                </a:cubicBezTo>
                <a:cubicBezTo>
                  <a:pt x="1910297" y="-13484"/>
                  <a:pt x="2187864" y="-18942"/>
                  <a:pt x="2544456" y="0"/>
                </a:cubicBezTo>
                <a:cubicBezTo>
                  <a:pt x="2901048" y="18942"/>
                  <a:pt x="3013683" y="-36472"/>
                  <a:pt x="3321744" y="0"/>
                </a:cubicBezTo>
                <a:cubicBezTo>
                  <a:pt x="3629805" y="36472"/>
                  <a:pt x="3543453" y="-11914"/>
                  <a:pt x="3647275" y="0"/>
                </a:cubicBezTo>
                <a:cubicBezTo>
                  <a:pt x="3751097" y="11914"/>
                  <a:pt x="3938423" y="13722"/>
                  <a:pt x="4085745" y="0"/>
                </a:cubicBezTo>
                <a:cubicBezTo>
                  <a:pt x="4233067" y="-13722"/>
                  <a:pt x="4755642" y="15625"/>
                  <a:pt x="4975972" y="0"/>
                </a:cubicBezTo>
                <a:cubicBezTo>
                  <a:pt x="5196302" y="-15625"/>
                  <a:pt x="5390701" y="8142"/>
                  <a:pt x="5753260" y="0"/>
                </a:cubicBezTo>
                <a:cubicBezTo>
                  <a:pt x="6115819" y="-8142"/>
                  <a:pt x="6217163" y="-34070"/>
                  <a:pt x="6530548" y="0"/>
                </a:cubicBezTo>
                <a:cubicBezTo>
                  <a:pt x="6843933" y="34070"/>
                  <a:pt x="7034012" y="-3037"/>
                  <a:pt x="7307836" y="0"/>
                </a:cubicBezTo>
                <a:cubicBezTo>
                  <a:pt x="7581660" y="3037"/>
                  <a:pt x="7862353" y="4308"/>
                  <a:pt x="8085124" y="0"/>
                </a:cubicBezTo>
                <a:cubicBezTo>
                  <a:pt x="8307895" y="-4308"/>
                  <a:pt x="8519606" y="23523"/>
                  <a:pt x="8636534" y="0"/>
                </a:cubicBezTo>
                <a:cubicBezTo>
                  <a:pt x="8753462" y="-23523"/>
                  <a:pt x="9030228" y="6037"/>
                  <a:pt x="9413822" y="0"/>
                </a:cubicBezTo>
                <a:cubicBezTo>
                  <a:pt x="9797416" y="-6037"/>
                  <a:pt x="9580202" y="-8263"/>
                  <a:pt x="9739353" y="0"/>
                </a:cubicBezTo>
                <a:cubicBezTo>
                  <a:pt x="9898504" y="8263"/>
                  <a:pt x="10132972" y="-16979"/>
                  <a:pt x="10290762" y="0"/>
                </a:cubicBezTo>
                <a:cubicBezTo>
                  <a:pt x="10448552" y="16979"/>
                  <a:pt x="10947733" y="4848"/>
                  <a:pt x="11293929" y="0"/>
                </a:cubicBezTo>
                <a:cubicBezTo>
                  <a:pt x="11256546" y="341269"/>
                  <a:pt x="11313504" y="559528"/>
                  <a:pt x="11293929" y="748699"/>
                </a:cubicBezTo>
                <a:cubicBezTo>
                  <a:pt x="11274354" y="937870"/>
                  <a:pt x="11319654" y="1090627"/>
                  <a:pt x="11293929" y="1311940"/>
                </a:cubicBezTo>
                <a:cubicBezTo>
                  <a:pt x="11268204" y="1533253"/>
                  <a:pt x="11289964" y="1657337"/>
                  <a:pt x="11293929" y="1875181"/>
                </a:cubicBezTo>
                <a:cubicBezTo>
                  <a:pt x="11297894" y="2093025"/>
                  <a:pt x="11301065" y="2195935"/>
                  <a:pt x="11293929" y="2438422"/>
                </a:cubicBezTo>
                <a:cubicBezTo>
                  <a:pt x="11286793" y="2680909"/>
                  <a:pt x="11285505" y="3018075"/>
                  <a:pt x="11293929" y="3187121"/>
                </a:cubicBezTo>
                <a:cubicBezTo>
                  <a:pt x="11302353" y="3356167"/>
                  <a:pt x="11324953" y="3734510"/>
                  <a:pt x="11293929" y="3874000"/>
                </a:cubicBezTo>
                <a:cubicBezTo>
                  <a:pt x="11262905" y="4013490"/>
                  <a:pt x="11270464" y="4174324"/>
                  <a:pt x="11293929" y="4375422"/>
                </a:cubicBezTo>
                <a:cubicBezTo>
                  <a:pt x="11317394" y="4576520"/>
                  <a:pt x="11286829" y="4676778"/>
                  <a:pt x="11293929" y="4938663"/>
                </a:cubicBezTo>
                <a:cubicBezTo>
                  <a:pt x="11301029" y="5200548"/>
                  <a:pt x="11289549" y="5240410"/>
                  <a:pt x="11293929" y="5501904"/>
                </a:cubicBezTo>
                <a:cubicBezTo>
                  <a:pt x="11298309" y="5763398"/>
                  <a:pt x="11279940" y="5962362"/>
                  <a:pt x="11293929" y="6181915"/>
                </a:cubicBezTo>
                <a:cubicBezTo>
                  <a:pt x="11053606" y="6168818"/>
                  <a:pt x="10896341" y="6205584"/>
                  <a:pt x="10742520" y="6181915"/>
                </a:cubicBezTo>
                <a:cubicBezTo>
                  <a:pt x="10588699" y="6158246"/>
                  <a:pt x="10314177" y="6197651"/>
                  <a:pt x="10078171" y="6181915"/>
                </a:cubicBezTo>
                <a:cubicBezTo>
                  <a:pt x="9842165" y="6166179"/>
                  <a:pt x="9891347" y="6196614"/>
                  <a:pt x="9752640" y="6181915"/>
                </a:cubicBezTo>
                <a:cubicBezTo>
                  <a:pt x="9613933" y="6167216"/>
                  <a:pt x="9297913" y="6176732"/>
                  <a:pt x="9088291" y="6181915"/>
                </a:cubicBezTo>
                <a:cubicBezTo>
                  <a:pt x="8878669" y="6187098"/>
                  <a:pt x="8834141" y="6189406"/>
                  <a:pt x="8762760" y="6181915"/>
                </a:cubicBezTo>
                <a:cubicBezTo>
                  <a:pt x="8691379" y="6174424"/>
                  <a:pt x="8518643" y="6176353"/>
                  <a:pt x="8437229" y="6181915"/>
                </a:cubicBezTo>
                <a:cubicBezTo>
                  <a:pt x="8355815" y="6187477"/>
                  <a:pt x="7886816" y="6207381"/>
                  <a:pt x="7659941" y="6181915"/>
                </a:cubicBezTo>
                <a:cubicBezTo>
                  <a:pt x="7433066" y="6156449"/>
                  <a:pt x="7254170" y="6161964"/>
                  <a:pt x="6882653" y="6181915"/>
                </a:cubicBezTo>
                <a:cubicBezTo>
                  <a:pt x="6511136" y="6201866"/>
                  <a:pt x="6446637" y="6171029"/>
                  <a:pt x="6331244" y="6181915"/>
                </a:cubicBezTo>
                <a:cubicBezTo>
                  <a:pt x="6215851" y="6192801"/>
                  <a:pt x="6002772" y="6193955"/>
                  <a:pt x="5779834" y="6181915"/>
                </a:cubicBezTo>
                <a:cubicBezTo>
                  <a:pt x="5556896" y="6169876"/>
                  <a:pt x="5610744" y="6186749"/>
                  <a:pt x="5454303" y="6181915"/>
                </a:cubicBezTo>
                <a:cubicBezTo>
                  <a:pt x="5297862" y="6177081"/>
                  <a:pt x="4906817" y="6181820"/>
                  <a:pt x="4677015" y="6181915"/>
                </a:cubicBezTo>
                <a:cubicBezTo>
                  <a:pt x="4447213" y="6182010"/>
                  <a:pt x="4474759" y="6198084"/>
                  <a:pt x="4351484" y="6181915"/>
                </a:cubicBezTo>
                <a:cubicBezTo>
                  <a:pt x="4228209" y="6165746"/>
                  <a:pt x="3756874" y="6214197"/>
                  <a:pt x="3574196" y="6181915"/>
                </a:cubicBezTo>
                <a:cubicBezTo>
                  <a:pt x="3391518" y="6149633"/>
                  <a:pt x="3130100" y="6217472"/>
                  <a:pt x="2796908" y="6181915"/>
                </a:cubicBezTo>
                <a:cubicBezTo>
                  <a:pt x="2463716" y="6146358"/>
                  <a:pt x="2608260" y="6176187"/>
                  <a:pt x="2471377" y="6181915"/>
                </a:cubicBezTo>
                <a:cubicBezTo>
                  <a:pt x="2334494" y="6187643"/>
                  <a:pt x="2212573" y="6182068"/>
                  <a:pt x="2032907" y="6181915"/>
                </a:cubicBezTo>
                <a:cubicBezTo>
                  <a:pt x="1853241" y="6181763"/>
                  <a:pt x="1841161" y="6178509"/>
                  <a:pt x="1707376" y="6181915"/>
                </a:cubicBezTo>
                <a:cubicBezTo>
                  <a:pt x="1573591" y="6185321"/>
                  <a:pt x="1313181" y="6159221"/>
                  <a:pt x="930088" y="6181915"/>
                </a:cubicBezTo>
                <a:cubicBezTo>
                  <a:pt x="546995" y="6204609"/>
                  <a:pt x="209587" y="6224900"/>
                  <a:pt x="0" y="6181915"/>
                </a:cubicBezTo>
                <a:cubicBezTo>
                  <a:pt x="-10040" y="5847015"/>
                  <a:pt x="37267" y="5652394"/>
                  <a:pt x="0" y="5433216"/>
                </a:cubicBezTo>
                <a:cubicBezTo>
                  <a:pt x="-37267" y="5214038"/>
                  <a:pt x="-12398" y="4951195"/>
                  <a:pt x="0" y="4808156"/>
                </a:cubicBezTo>
                <a:cubicBezTo>
                  <a:pt x="12398" y="4665117"/>
                  <a:pt x="-8022" y="4368824"/>
                  <a:pt x="0" y="4183096"/>
                </a:cubicBezTo>
                <a:cubicBezTo>
                  <a:pt x="8022" y="3997368"/>
                  <a:pt x="-17340" y="3674238"/>
                  <a:pt x="0" y="3496216"/>
                </a:cubicBezTo>
                <a:cubicBezTo>
                  <a:pt x="17340" y="3318194"/>
                  <a:pt x="15742" y="3001535"/>
                  <a:pt x="0" y="2747518"/>
                </a:cubicBezTo>
                <a:cubicBezTo>
                  <a:pt x="-15742" y="2493501"/>
                  <a:pt x="-28489" y="2323515"/>
                  <a:pt x="0" y="2122457"/>
                </a:cubicBezTo>
                <a:cubicBezTo>
                  <a:pt x="28489" y="1921399"/>
                  <a:pt x="29263" y="1717116"/>
                  <a:pt x="0" y="1497397"/>
                </a:cubicBezTo>
                <a:cubicBezTo>
                  <a:pt x="-29263" y="1277678"/>
                  <a:pt x="-8198" y="1102551"/>
                  <a:pt x="0" y="934156"/>
                </a:cubicBezTo>
                <a:cubicBezTo>
                  <a:pt x="8198" y="765761"/>
                  <a:pt x="30609" y="344371"/>
                  <a:pt x="0" y="0"/>
                </a:cubicBezTo>
                <a:close/>
              </a:path>
            </a:pathLst>
          </a:custGeom>
          <a:noFill/>
          <a:ln w="57150">
            <a:solidFill>
              <a:srgbClr val="1D3456"/>
            </a:solidFill>
            <a:extLst>
              <a:ext uri="{C807C97D-BFC1-408E-A445-0C87EB9F89A2}">
                <ask:lineSketchStyleProps xmlns:ask="http://schemas.microsoft.com/office/drawing/2018/sketchyshapes" xmlns="" sd="221418858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자유형 5">
            <a:extLst>
              <a:ext uri="{FF2B5EF4-FFF2-40B4-BE49-F238E27FC236}">
                <a16:creationId xmlns:a16="http://schemas.microsoft.com/office/drawing/2014/main" xmlns="" id="{E02E0CC6-D0BF-B429-041C-5D70274FFA99}"/>
              </a:ext>
            </a:extLst>
          </p:cNvPr>
          <p:cNvSpPr/>
          <p:nvPr/>
        </p:nvSpPr>
        <p:spPr>
          <a:xfrm>
            <a:off x="1524000" y="2131068"/>
            <a:ext cx="518027" cy="505992"/>
          </a:xfrm>
          <a:custGeom>
            <a:avLst/>
            <a:gdLst>
              <a:gd name="connsiteX0" fmla="*/ 238539 w 469126"/>
              <a:gd name="connsiteY0" fmla="*/ 7951 h 429370"/>
              <a:gd name="connsiteX1" fmla="*/ 238539 w 469126"/>
              <a:gd name="connsiteY1" fmla="*/ 7951 h 429370"/>
              <a:gd name="connsiteX2" fmla="*/ 389613 w 469126"/>
              <a:gd name="connsiteY2" fmla="*/ 31805 h 429370"/>
              <a:gd name="connsiteX3" fmla="*/ 413467 w 469126"/>
              <a:gd name="connsiteY3" fmla="*/ 47707 h 429370"/>
              <a:gd name="connsiteX4" fmla="*/ 429370 w 469126"/>
              <a:gd name="connsiteY4" fmla="*/ 95415 h 429370"/>
              <a:gd name="connsiteX5" fmla="*/ 437321 w 469126"/>
              <a:gd name="connsiteY5" fmla="*/ 119269 h 429370"/>
              <a:gd name="connsiteX6" fmla="*/ 445273 w 469126"/>
              <a:gd name="connsiteY6" fmla="*/ 214685 h 429370"/>
              <a:gd name="connsiteX7" fmla="*/ 461175 w 469126"/>
              <a:gd name="connsiteY7" fmla="*/ 262393 h 429370"/>
              <a:gd name="connsiteX8" fmla="*/ 469126 w 469126"/>
              <a:gd name="connsiteY8" fmla="*/ 286247 h 429370"/>
              <a:gd name="connsiteX9" fmla="*/ 453224 w 469126"/>
              <a:gd name="connsiteY9" fmla="*/ 333954 h 429370"/>
              <a:gd name="connsiteX10" fmla="*/ 429370 w 469126"/>
              <a:gd name="connsiteY10" fmla="*/ 389614 h 429370"/>
              <a:gd name="connsiteX11" fmla="*/ 405516 w 469126"/>
              <a:gd name="connsiteY11" fmla="*/ 405516 h 429370"/>
              <a:gd name="connsiteX12" fmla="*/ 357808 w 469126"/>
              <a:gd name="connsiteY12" fmla="*/ 421419 h 429370"/>
              <a:gd name="connsiteX13" fmla="*/ 286246 w 469126"/>
              <a:gd name="connsiteY13" fmla="*/ 413467 h 429370"/>
              <a:gd name="connsiteX14" fmla="*/ 222636 w 469126"/>
              <a:gd name="connsiteY14" fmla="*/ 421419 h 429370"/>
              <a:gd name="connsiteX15" fmla="*/ 151074 w 469126"/>
              <a:gd name="connsiteY15" fmla="*/ 429370 h 429370"/>
              <a:gd name="connsiteX16" fmla="*/ 79513 w 469126"/>
              <a:gd name="connsiteY16" fmla="*/ 421419 h 429370"/>
              <a:gd name="connsiteX17" fmla="*/ 55659 w 469126"/>
              <a:gd name="connsiteY17" fmla="*/ 413467 h 429370"/>
              <a:gd name="connsiteX18" fmla="*/ 31805 w 469126"/>
              <a:gd name="connsiteY18" fmla="*/ 389614 h 429370"/>
              <a:gd name="connsiteX19" fmla="*/ 15902 w 469126"/>
              <a:gd name="connsiteY19" fmla="*/ 341906 h 429370"/>
              <a:gd name="connsiteX20" fmla="*/ 31805 w 469126"/>
              <a:gd name="connsiteY20" fmla="*/ 294198 h 429370"/>
              <a:gd name="connsiteX21" fmla="*/ 15902 w 469126"/>
              <a:gd name="connsiteY21" fmla="*/ 174928 h 429370"/>
              <a:gd name="connsiteX22" fmla="*/ 0 w 469126"/>
              <a:gd name="connsiteY22" fmla="*/ 127221 h 429370"/>
              <a:gd name="connsiteX23" fmla="*/ 15902 w 469126"/>
              <a:gd name="connsiteY23" fmla="*/ 71561 h 429370"/>
              <a:gd name="connsiteX24" fmla="*/ 23853 w 469126"/>
              <a:gd name="connsiteY24" fmla="*/ 47707 h 429370"/>
              <a:gd name="connsiteX25" fmla="*/ 47707 w 469126"/>
              <a:gd name="connsiteY25" fmla="*/ 31805 h 429370"/>
              <a:gd name="connsiteX26" fmla="*/ 95415 w 469126"/>
              <a:gd name="connsiteY26" fmla="*/ 15902 h 429370"/>
              <a:gd name="connsiteX27" fmla="*/ 166977 w 469126"/>
              <a:gd name="connsiteY27" fmla="*/ 0 h 429370"/>
              <a:gd name="connsiteX28" fmla="*/ 214685 w 469126"/>
              <a:gd name="connsiteY28" fmla="*/ 7951 h 429370"/>
              <a:gd name="connsiteX29" fmla="*/ 238539 w 469126"/>
              <a:gd name="connsiteY29" fmla="*/ 7951 h 429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69126" h="429370">
                <a:moveTo>
                  <a:pt x="238539" y="7951"/>
                </a:moveTo>
                <a:lnTo>
                  <a:pt x="238539" y="7951"/>
                </a:lnTo>
                <a:cubicBezTo>
                  <a:pt x="264836" y="9974"/>
                  <a:pt x="354613" y="8473"/>
                  <a:pt x="389613" y="31805"/>
                </a:cubicBezTo>
                <a:lnTo>
                  <a:pt x="413467" y="47707"/>
                </a:lnTo>
                <a:lnTo>
                  <a:pt x="429370" y="95415"/>
                </a:lnTo>
                <a:lnTo>
                  <a:pt x="437321" y="119269"/>
                </a:lnTo>
                <a:cubicBezTo>
                  <a:pt x="439972" y="151074"/>
                  <a:pt x="440026" y="183204"/>
                  <a:pt x="445273" y="214685"/>
                </a:cubicBezTo>
                <a:cubicBezTo>
                  <a:pt x="448029" y="231220"/>
                  <a:pt x="455874" y="246490"/>
                  <a:pt x="461175" y="262393"/>
                </a:cubicBezTo>
                <a:lnTo>
                  <a:pt x="469126" y="286247"/>
                </a:lnTo>
                <a:cubicBezTo>
                  <a:pt x="463825" y="302149"/>
                  <a:pt x="457289" y="317692"/>
                  <a:pt x="453224" y="333954"/>
                </a:cubicBezTo>
                <a:cubicBezTo>
                  <a:pt x="447141" y="358286"/>
                  <a:pt x="447675" y="371310"/>
                  <a:pt x="429370" y="389614"/>
                </a:cubicBezTo>
                <a:cubicBezTo>
                  <a:pt x="422613" y="396371"/>
                  <a:pt x="414249" y="401635"/>
                  <a:pt x="405516" y="405516"/>
                </a:cubicBezTo>
                <a:cubicBezTo>
                  <a:pt x="390198" y="412324"/>
                  <a:pt x="357808" y="421419"/>
                  <a:pt x="357808" y="421419"/>
                </a:cubicBezTo>
                <a:cubicBezTo>
                  <a:pt x="333954" y="418768"/>
                  <a:pt x="310247" y="413467"/>
                  <a:pt x="286246" y="413467"/>
                </a:cubicBezTo>
                <a:cubicBezTo>
                  <a:pt x="264878" y="413467"/>
                  <a:pt x="243858" y="418922"/>
                  <a:pt x="222636" y="421419"/>
                </a:cubicBezTo>
                <a:lnTo>
                  <a:pt x="151074" y="429370"/>
                </a:lnTo>
                <a:cubicBezTo>
                  <a:pt x="127220" y="426720"/>
                  <a:pt x="103187" y="425365"/>
                  <a:pt x="79513" y="421419"/>
                </a:cubicBezTo>
                <a:cubicBezTo>
                  <a:pt x="71246" y="420041"/>
                  <a:pt x="62633" y="418116"/>
                  <a:pt x="55659" y="413467"/>
                </a:cubicBezTo>
                <a:cubicBezTo>
                  <a:pt x="46303" y="407230"/>
                  <a:pt x="39756" y="397565"/>
                  <a:pt x="31805" y="389614"/>
                </a:cubicBezTo>
                <a:cubicBezTo>
                  <a:pt x="26504" y="373711"/>
                  <a:pt x="10601" y="357809"/>
                  <a:pt x="15902" y="341906"/>
                </a:cubicBezTo>
                <a:lnTo>
                  <a:pt x="31805" y="294198"/>
                </a:lnTo>
                <a:cubicBezTo>
                  <a:pt x="29158" y="270380"/>
                  <a:pt x="23039" y="203476"/>
                  <a:pt x="15902" y="174928"/>
                </a:cubicBezTo>
                <a:cubicBezTo>
                  <a:pt x="11837" y="158666"/>
                  <a:pt x="0" y="127221"/>
                  <a:pt x="0" y="127221"/>
                </a:cubicBezTo>
                <a:cubicBezTo>
                  <a:pt x="19064" y="70028"/>
                  <a:pt x="-4065" y="141450"/>
                  <a:pt x="15902" y="71561"/>
                </a:cubicBezTo>
                <a:cubicBezTo>
                  <a:pt x="18204" y="63502"/>
                  <a:pt x="18617" y="54252"/>
                  <a:pt x="23853" y="47707"/>
                </a:cubicBezTo>
                <a:cubicBezTo>
                  <a:pt x="29823" y="40245"/>
                  <a:pt x="38974" y="35686"/>
                  <a:pt x="47707" y="31805"/>
                </a:cubicBezTo>
                <a:cubicBezTo>
                  <a:pt x="63025" y="24997"/>
                  <a:pt x="79512" y="21203"/>
                  <a:pt x="95415" y="15902"/>
                </a:cubicBezTo>
                <a:cubicBezTo>
                  <a:pt x="134560" y="2854"/>
                  <a:pt x="111008" y="9328"/>
                  <a:pt x="166977" y="0"/>
                </a:cubicBezTo>
                <a:cubicBezTo>
                  <a:pt x="182880" y="2650"/>
                  <a:pt x="198876" y="4789"/>
                  <a:pt x="214685" y="7951"/>
                </a:cubicBezTo>
                <a:cubicBezTo>
                  <a:pt x="225401" y="10094"/>
                  <a:pt x="234563" y="7951"/>
                  <a:pt x="238539" y="7951"/>
                </a:cubicBezTo>
                <a:close/>
              </a:path>
            </a:pathLst>
          </a:custGeom>
          <a:solidFill>
            <a:srgbClr val="1D3456"/>
          </a:solidFill>
          <a:ln>
            <a:solidFill>
              <a:srgbClr val="1D34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01</a:t>
            </a:r>
            <a:endParaRPr kumimoji="1" lang="ko-KR" altLang="en-US" b="1" dirty="0">
              <a:solidFill>
                <a:schemeClr val="bg1"/>
              </a:solidFill>
              <a:latin typeface="Paperlogy 7 Bold" pitchFamily="2" charset="-127"/>
              <a:ea typeface="Paperlogy 7 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C476452-0E51-B70A-9888-400947F3FB65}"/>
              </a:ext>
            </a:extLst>
          </p:cNvPr>
          <p:cNvSpPr txBox="1"/>
          <p:nvPr/>
        </p:nvSpPr>
        <p:spPr>
          <a:xfrm>
            <a:off x="2171701" y="2199398"/>
            <a:ext cx="1534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Paperlogy 5 Medium" pitchFamily="2" charset="-127"/>
                <a:ea typeface="Paperlogy 5 Medium" pitchFamily="2" charset="-127"/>
              </a:rPr>
              <a:t>운동역학 기반</a:t>
            </a:r>
          </a:p>
        </p:txBody>
      </p:sp>
      <p:sp>
        <p:nvSpPr>
          <p:cNvPr id="8" name="자유형 7">
            <a:extLst>
              <a:ext uri="{FF2B5EF4-FFF2-40B4-BE49-F238E27FC236}">
                <a16:creationId xmlns:a16="http://schemas.microsoft.com/office/drawing/2014/main" xmlns="" id="{BDB9F328-CBBB-0A51-5BBA-AD7F36D2B858}"/>
              </a:ext>
            </a:extLst>
          </p:cNvPr>
          <p:cNvSpPr/>
          <p:nvPr/>
        </p:nvSpPr>
        <p:spPr>
          <a:xfrm>
            <a:off x="5012164" y="2131068"/>
            <a:ext cx="518027" cy="505992"/>
          </a:xfrm>
          <a:custGeom>
            <a:avLst/>
            <a:gdLst>
              <a:gd name="connsiteX0" fmla="*/ 238539 w 469126"/>
              <a:gd name="connsiteY0" fmla="*/ 7951 h 429370"/>
              <a:gd name="connsiteX1" fmla="*/ 238539 w 469126"/>
              <a:gd name="connsiteY1" fmla="*/ 7951 h 429370"/>
              <a:gd name="connsiteX2" fmla="*/ 389613 w 469126"/>
              <a:gd name="connsiteY2" fmla="*/ 31805 h 429370"/>
              <a:gd name="connsiteX3" fmla="*/ 413467 w 469126"/>
              <a:gd name="connsiteY3" fmla="*/ 47707 h 429370"/>
              <a:gd name="connsiteX4" fmla="*/ 429370 w 469126"/>
              <a:gd name="connsiteY4" fmla="*/ 95415 h 429370"/>
              <a:gd name="connsiteX5" fmla="*/ 437321 w 469126"/>
              <a:gd name="connsiteY5" fmla="*/ 119269 h 429370"/>
              <a:gd name="connsiteX6" fmla="*/ 445273 w 469126"/>
              <a:gd name="connsiteY6" fmla="*/ 214685 h 429370"/>
              <a:gd name="connsiteX7" fmla="*/ 461175 w 469126"/>
              <a:gd name="connsiteY7" fmla="*/ 262393 h 429370"/>
              <a:gd name="connsiteX8" fmla="*/ 469126 w 469126"/>
              <a:gd name="connsiteY8" fmla="*/ 286247 h 429370"/>
              <a:gd name="connsiteX9" fmla="*/ 453224 w 469126"/>
              <a:gd name="connsiteY9" fmla="*/ 333954 h 429370"/>
              <a:gd name="connsiteX10" fmla="*/ 429370 w 469126"/>
              <a:gd name="connsiteY10" fmla="*/ 389614 h 429370"/>
              <a:gd name="connsiteX11" fmla="*/ 405516 w 469126"/>
              <a:gd name="connsiteY11" fmla="*/ 405516 h 429370"/>
              <a:gd name="connsiteX12" fmla="*/ 357808 w 469126"/>
              <a:gd name="connsiteY12" fmla="*/ 421419 h 429370"/>
              <a:gd name="connsiteX13" fmla="*/ 286246 w 469126"/>
              <a:gd name="connsiteY13" fmla="*/ 413467 h 429370"/>
              <a:gd name="connsiteX14" fmla="*/ 222636 w 469126"/>
              <a:gd name="connsiteY14" fmla="*/ 421419 h 429370"/>
              <a:gd name="connsiteX15" fmla="*/ 151074 w 469126"/>
              <a:gd name="connsiteY15" fmla="*/ 429370 h 429370"/>
              <a:gd name="connsiteX16" fmla="*/ 79513 w 469126"/>
              <a:gd name="connsiteY16" fmla="*/ 421419 h 429370"/>
              <a:gd name="connsiteX17" fmla="*/ 55659 w 469126"/>
              <a:gd name="connsiteY17" fmla="*/ 413467 h 429370"/>
              <a:gd name="connsiteX18" fmla="*/ 31805 w 469126"/>
              <a:gd name="connsiteY18" fmla="*/ 389614 h 429370"/>
              <a:gd name="connsiteX19" fmla="*/ 15902 w 469126"/>
              <a:gd name="connsiteY19" fmla="*/ 341906 h 429370"/>
              <a:gd name="connsiteX20" fmla="*/ 31805 w 469126"/>
              <a:gd name="connsiteY20" fmla="*/ 294198 h 429370"/>
              <a:gd name="connsiteX21" fmla="*/ 15902 w 469126"/>
              <a:gd name="connsiteY21" fmla="*/ 174928 h 429370"/>
              <a:gd name="connsiteX22" fmla="*/ 0 w 469126"/>
              <a:gd name="connsiteY22" fmla="*/ 127221 h 429370"/>
              <a:gd name="connsiteX23" fmla="*/ 15902 w 469126"/>
              <a:gd name="connsiteY23" fmla="*/ 71561 h 429370"/>
              <a:gd name="connsiteX24" fmla="*/ 23853 w 469126"/>
              <a:gd name="connsiteY24" fmla="*/ 47707 h 429370"/>
              <a:gd name="connsiteX25" fmla="*/ 47707 w 469126"/>
              <a:gd name="connsiteY25" fmla="*/ 31805 h 429370"/>
              <a:gd name="connsiteX26" fmla="*/ 95415 w 469126"/>
              <a:gd name="connsiteY26" fmla="*/ 15902 h 429370"/>
              <a:gd name="connsiteX27" fmla="*/ 166977 w 469126"/>
              <a:gd name="connsiteY27" fmla="*/ 0 h 429370"/>
              <a:gd name="connsiteX28" fmla="*/ 214685 w 469126"/>
              <a:gd name="connsiteY28" fmla="*/ 7951 h 429370"/>
              <a:gd name="connsiteX29" fmla="*/ 238539 w 469126"/>
              <a:gd name="connsiteY29" fmla="*/ 7951 h 429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69126" h="429370">
                <a:moveTo>
                  <a:pt x="238539" y="7951"/>
                </a:moveTo>
                <a:lnTo>
                  <a:pt x="238539" y="7951"/>
                </a:lnTo>
                <a:cubicBezTo>
                  <a:pt x="264836" y="9974"/>
                  <a:pt x="354613" y="8473"/>
                  <a:pt x="389613" y="31805"/>
                </a:cubicBezTo>
                <a:lnTo>
                  <a:pt x="413467" y="47707"/>
                </a:lnTo>
                <a:lnTo>
                  <a:pt x="429370" y="95415"/>
                </a:lnTo>
                <a:lnTo>
                  <a:pt x="437321" y="119269"/>
                </a:lnTo>
                <a:cubicBezTo>
                  <a:pt x="439972" y="151074"/>
                  <a:pt x="440026" y="183204"/>
                  <a:pt x="445273" y="214685"/>
                </a:cubicBezTo>
                <a:cubicBezTo>
                  <a:pt x="448029" y="231220"/>
                  <a:pt x="455874" y="246490"/>
                  <a:pt x="461175" y="262393"/>
                </a:cubicBezTo>
                <a:lnTo>
                  <a:pt x="469126" y="286247"/>
                </a:lnTo>
                <a:cubicBezTo>
                  <a:pt x="463825" y="302149"/>
                  <a:pt x="457289" y="317692"/>
                  <a:pt x="453224" y="333954"/>
                </a:cubicBezTo>
                <a:cubicBezTo>
                  <a:pt x="447141" y="358286"/>
                  <a:pt x="447675" y="371310"/>
                  <a:pt x="429370" y="389614"/>
                </a:cubicBezTo>
                <a:cubicBezTo>
                  <a:pt x="422613" y="396371"/>
                  <a:pt x="414249" y="401635"/>
                  <a:pt x="405516" y="405516"/>
                </a:cubicBezTo>
                <a:cubicBezTo>
                  <a:pt x="390198" y="412324"/>
                  <a:pt x="357808" y="421419"/>
                  <a:pt x="357808" y="421419"/>
                </a:cubicBezTo>
                <a:cubicBezTo>
                  <a:pt x="333954" y="418768"/>
                  <a:pt x="310247" y="413467"/>
                  <a:pt x="286246" y="413467"/>
                </a:cubicBezTo>
                <a:cubicBezTo>
                  <a:pt x="264878" y="413467"/>
                  <a:pt x="243858" y="418922"/>
                  <a:pt x="222636" y="421419"/>
                </a:cubicBezTo>
                <a:lnTo>
                  <a:pt x="151074" y="429370"/>
                </a:lnTo>
                <a:cubicBezTo>
                  <a:pt x="127220" y="426720"/>
                  <a:pt x="103187" y="425365"/>
                  <a:pt x="79513" y="421419"/>
                </a:cubicBezTo>
                <a:cubicBezTo>
                  <a:pt x="71246" y="420041"/>
                  <a:pt x="62633" y="418116"/>
                  <a:pt x="55659" y="413467"/>
                </a:cubicBezTo>
                <a:cubicBezTo>
                  <a:pt x="46303" y="407230"/>
                  <a:pt x="39756" y="397565"/>
                  <a:pt x="31805" y="389614"/>
                </a:cubicBezTo>
                <a:cubicBezTo>
                  <a:pt x="26504" y="373711"/>
                  <a:pt x="10601" y="357809"/>
                  <a:pt x="15902" y="341906"/>
                </a:cubicBezTo>
                <a:lnTo>
                  <a:pt x="31805" y="294198"/>
                </a:lnTo>
                <a:cubicBezTo>
                  <a:pt x="29158" y="270380"/>
                  <a:pt x="23039" y="203476"/>
                  <a:pt x="15902" y="174928"/>
                </a:cubicBezTo>
                <a:cubicBezTo>
                  <a:pt x="11837" y="158666"/>
                  <a:pt x="0" y="127221"/>
                  <a:pt x="0" y="127221"/>
                </a:cubicBezTo>
                <a:cubicBezTo>
                  <a:pt x="19064" y="70028"/>
                  <a:pt x="-4065" y="141450"/>
                  <a:pt x="15902" y="71561"/>
                </a:cubicBezTo>
                <a:cubicBezTo>
                  <a:pt x="18204" y="63502"/>
                  <a:pt x="18617" y="54252"/>
                  <a:pt x="23853" y="47707"/>
                </a:cubicBezTo>
                <a:cubicBezTo>
                  <a:pt x="29823" y="40245"/>
                  <a:pt x="38974" y="35686"/>
                  <a:pt x="47707" y="31805"/>
                </a:cubicBezTo>
                <a:cubicBezTo>
                  <a:pt x="63025" y="24997"/>
                  <a:pt x="79512" y="21203"/>
                  <a:pt x="95415" y="15902"/>
                </a:cubicBezTo>
                <a:cubicBezTo>
                  <a:pt x="134560" y="2854"/>
                  <a:pt x="111008" y="9328"/>
                  <a:pt x="166977" y="0"/>
                </a:cubicBezTo>
                <a:cubicBezTo>
                  <a:pt x="182880" y="2650"/>
                  <a:pt x="198876" y="4789"/>
                  <a:pt x="214685" y="7951"/>
                </a:cubicBezTo>
                <a:cubicBezTo>
                  <a:pt x="225401" y="10094"/>
                  <a:pt x="234563" y="7951"/>
                  <a:pt x="238539" y="7951"/>
                </a:cubicBezTo>
                <a:close/>
              </a:path>
            </a:pathLst>
          </a:custGeom>
          <a:solidFill>
            <a:srgbClr val="1D3456"/>
          </a:solidFill>
          <a:ln>
            <a:solidFill>
              <a:srgbClr val="1D34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02</a:t>
            </a:r>
            <a:endParaRPr kumimoji="1" lang="ko-KR" altLang="en-US" b="1" dirty="0">
              <a:solidFill>
                <a:schemeClr val="bg1"/>
              </a:solidFill>
              <a:latin typeface="Paperlogy 7 Bold" pitchFamily="2" charset="-127"/>
              <a:ea typeface="Paperlogy 7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AE3CFE0-5533-8B6A-7596-0F145146A28C}"/>
              </a:ext>
            </a:extLst>
          </p:cNvPr>
          <p:cNvSpPr txBox="1"/>
          <p:nvPr/>
        </p:nvSpPr>
        <p:spPr>
          <a:xfrm>
            <a:off x="5659865" y="2199398"/>
            <a:ext cx="1534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Paperlogy 5 Medium" pitchFamily="2" charset="-127"/>
                <a:ea typeface="Paperlogy 5 Medium" pitchFamily="2" charset="-127"/>
              </a:rPr>
              <a:t>전통 </a:t>
            </a:r>
            <a:r>
              <a:rPr kumimoji="1" lang="en-US" altLang="ko-KR" dirty="0">
                <a:latin typeface="Paperlogy 5 Medium" pitchFamily="2" charset="-127"/>
                <a:ea typeface="Paperlogy 5 Medium" pitchFamily="2" charset="-127"/>
              </a:rPr>
              <a:t>ML</a:t>
            </a:r>
            <a:r>
              <a:rPr kumimoji="1" lang="ko-KR" altLang="en-US" dirty="0">
                <a:latin typeface="Paperlogy 5 Medium" pitchFamily="2" charset="-127"/>
                <a:ea typeface="Paperlogy 5 Medium" pitchFamily="2" charset="-127"/>
              </a:rPr>
              <a:t> 기반</a:t>
            </a:r>
          </a:p>
        </p:txBody>
      </p:sp>
      <p:sp>
        <p:nvSpPr>
          <p:cNvPr id="10" name="자유형 9">
            <a:extLst>
              <a:ext uri="{FF2B5EF4-FFF2-40B4-BE49-F238E27FC236}">
                <a16:creationId xmlns:a16="http://schemas.microsoft.com/office/drawing/2014/main" xmlns="" id="{0C927877-717A-C562-1E85-91562AE4624E}"/>
              </a:ext>
            </a:extLst>
          </p:cNvPr>
          <p:cNvSpPr/>
          <p:nvPr/>
        </p:nvSpPr>
        <p:spPr>
          <a:xfrm>
            <a:off x="8226400" y="2131068"/>
            <a:ext cx="518027" cy="505992"/>
          </a:xfrm>
          <a:custGeom>
            <a:avLst/>
            <a:gdLst>
              <a:gd name="connsiteX0" fmla="*/ 238539 w 469126"/>
              <a:gd name="connsiteY0" fmla="*/ 7951 h 429370"/>
              <a:gd name="connsiteX1" fmla="*/ 238539 w 469126"/>
              <a:gd name="connsiteY1" fmla="*/ 7951 h 429370"/>
              <a:gd name="connsiteX2" fmla="*/ 389613 w 469126"/>
              <a:gd name="connsiteY2" fmla="*/ 31805 h 429370"/>
              <a:gd name="connsiteX3" fmla="*/ 413467 w 469126"/>
              <a:gd name="connsiteY3" fmla="*/ 47707 h 429370"/>
              <a:gd name="connsiteX4" fmla="*/ 429370 w 469126"/>
              <a:gd name="connsiteY4" fmla="*/ 95415 h 429370"/>
              <a:gd name="connsiteX5" fmla="*/ 437321 w 469126"/>
              <a:gd name="connsiteY5" fmla="*/ 119269 h 429370"/>
              <a:gd name="connsiteX6" fmla="*/ 445273 w 469126"/>
              <a:gd name="connsiteY6" fmla="*/ 214685 h 429370"/>
              <a:gd name="connsiteX7" fmla="*/ 461175 w 469126"/>
              <a:gd name="connsiteY7" fmla="*/ 262393 h 429370"/>
              <a:gd name="connsiteX8" fmla="*/ 469126 w 469126"/>
              <a:gd name="connsiteY8" fmla="*/ 286247 h 429370"/>
              <a:gd name="connsiteX9" fmla="*/ 453224 w 469126"/>
              <a:gd name="connsiteY9" fmla="*/ 333954 h 429370"/>
              <a:gd name="connsiteX10" fmla="*/ 429370 w 469126"/>
              <a:gd name="connsiteY10" fmla="*/ 389614 h 429370"/>
              <a:gd name="connsiteX11" fmla="*/ 405516 w 469126"/>
              <a:gd name="connsiteY11" fmla="*/ 405516 h 429370"/>
              <a:gd name="connsiteX12" fmla="*/ 357808 w 469126"/>
              <a:gd name="connsiteY12" fmla="*/ 421419 h 429370"/>
              <a:gd name="connsiteX13" fmla="*/ 286246 w 469126"/>
              <a:gd name="connsiteY13" fmla="*/ 413467 h 429370"/>
              <a:gd name="connsiteX14" fmla="*/ 222636 w 469126"/>
              <a:gd name="connsiteY14" fmla="*/ 421419 h 429370"/>
              <a:gd name="connsiteX15" fmla="*/ 151074 w 469126"/>
              <a:gd name="connsiteY15" fmla="*/ 429370 h 429370"/>
              <a:gd name="connsiteX16" fmla="*/ 79513 w 469126"/>
              <a:gd name="connsiteY16" fmla="*/ 421419 h 429370"/>
              <a:gd name="connsiteX17" fmla="*/ 55659 w 469126"/>
              <a:gd name="connsiteY17" fmla="*/ 413467 h 429370"/>
              <a:gd name="connsiteX18" fmla="*/ 31805 w 469126"/>
              <a:gd name="connsiteY18" fmla="*/ 389614 h 429370"/>
              <a:gd name="connsiteX19" fmla="*/ 15902 w 469126"/>
              <a:gd name="connsiteY19" fmla="*/ 341906 h 429370"/>
              <a:gd name="connsiteX20" fmla="*/ 31805 w 469126"/>
              <a:gd name="connsiteY20" fmla="*/ 294198 h 429370"/>
              <a:gd name="connsiteX21" fmla="*/ 15902 w 469126"/>
              <a:gd name="connsiteY21" fmla="*/ 174928 h 429370"/>
              <a:gd name="connsiteX22" fmla="*/ 0 w 469126"/>
              <a:gd name="connsiteY22" fmla="*/ 127221 h 429370"/>
              <a:gd name="connsiteX23" fmla="*/ 15902 w 469126"/>
              <a:gd name="connsiteY23" fmla="*/ 71561 h 429370"/>
              <a:gd name="connsiteX24" fmla="*/ 23853 w 469126"/>
              <a:gd name="connsiteY24" fmla="*/ 47707 h 429370"/>
              <a:gd name="connsiteX25" fmla="*/ 47707 w 469126"/>
              <a:gd name="connsiteY25" fmla="*/ 31805 h 429370"/>
              <a:gd name="connsiteX26" fmla="*/ 95415 w 469126"/>
              <a:gd name="connsiteY26" fmla="*/ 15902 h 429370"/>
              <a:gd name="connsiteX27" fmla="*/ 166977 w 469126"/>
              <a:gd name="connsiteY27" fmla="*/ 0 h 429370"/>
              <a:gd name="connsiteX28" fmla="*/ 214685 w 469126"/>
              <a:gd name="connsiteY28" fmla="*/ 7951 h 429370"/>
              <a:gd name="connsiteX29" fmla="*/ 238539 w 469126"/>
              <a:gd name="connsiteY29" fmla="*/ 7951 h 429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69126" h="429370">
                <a:moveTo>
                  <a:pt x="238539" y="7951"/>
                </a:moveTo>
                <a:lnTo>
                  <a:pt x="238539" y="7951"/>
                </a:lnTo>
                <a:cubicBezTo>
                  <a:pt x="264836" y="9974"/>
                  <a:pt x="354613" y="8473"/>
                  <a:pt x="389613" y="31805"/>
                </a:cubicBezTo>
                <a:lnTo>
                  <a:pt x="413467" y="47707"/>
                </a:lnTo>
                <a:lnTo>
                  <a:pt x="429370" y="95415"/>
                </a:lnTo>
                <a:lnTo>
                  <a:pt x="437321" y="119269"/>
                </a:lnTo>
                <a:cubicBezTo>
                  <a:pt x="439972" y="151074"/>
                  <a:pt x="440026" y="183204"/>
                  <a:pt x="445273" y="214685"/>
                </a:cubicBezTo>
                <a:cubicBezTo>
                  <a:pt x="448029" y="231220"/>
                  <a:pt x="455874" y="246490"/>
                  <a:pt x="461175" y="262393"/>
                </a:cubicBezTo>
                <a:lnTo>
                  <a:pt x="469126" y="286247"/>
                </a:lnTo>
                <a:cubicBezTo>
                  <a:pt x="463825" y="302149"/>
                  <a:pt x="457289" y="317692"/>
                  <a:pt x="453224" y="333954"/>
                </a:cubicBezTo>
                <a:cubicBezTo>
                  <a:pt x="447141" y="358286"/>
                  <a:pt x="447675" y="371310"/>
                  <a:pt x="429370" y="389614"/>
                </a:cubicBezTo>
                <a:cubicBezTo>
                  <a:pt x="422613" y="396371"/>
                  <a:pt x="414249" y="401635"/>
                  <a:pt x="405516" y="405516"/>
                </a:cubicBezTo>
                <a:cubicBezTo>
                  <a:pt x="390198" y="412324"/>
                  <a:pt x="357808" y="421419"/>
                  <a:pt x="357808" y="421419"/>
                </a:cubicBezTo>
                <a:cubicBezTo>
                  <a:pt x="333954" y="418768"/>
                  <a:pt x="310247" y="413467"/>
                  <a:pt x="286246" y="413467"/>
                </a:cubicBezTo>
                <a:cubicBezTo>
                  <a:pt x="264878" y="413467"/>
                  <a:pt x="243858" y="418922"/>
                  <a:pt x="222636" y="421419"/>
                </a:cubicBezTo>
                <a:lnTo>
                  <a:pt x="151074" y="429370"/>
                </a:lnTo>
                <a:cubicBezTo>
                  <a:pt x="127220" y="426720"/>
                  <a:pt x="103187" y="425365"/>
                  <a:pt x="79513" y="421419"/>
                </a:cubicBezTo>
                <a:cubicBezTo>
                  <a:pt x="71246" y="420041"/>
                  <a:pt x="62633" y="418116"/>
                  <a:pt x="55659" y="413467"/>
                </a:cubicBezTo>
                <a:cubicBezTo>
                  <a:pt x="46303" y="407230"/>
                  <a:pt x="39756" y="397565"/>
                  <a:pt x="31805" y="389614"/>
                </a:cubicBezTo>
                <a:cubicBezTo>
                  <a:pt x="26504" y="373711"/>
                  <a:pt x="10601" y="357809"/>
                  <a:pt x="15902" y="341906"/>
                </a:cubicBezTo>
                <a:lnTo>
                  <a:pt x="31805" y="294198"/>
                </a:lnTo>
                <a:cubicBezTo>
                  <a:pt x="29158" y="270380"/>
                  <a:pt x="23039" y="203476"/>
                  <a:pt x="15902" y="174928"/>
                </a:cubicBezTo>
                <a:cubicBezTo>
                  <a:pt x="11837" y="158666"/>
                  <a:pt x="0" y="127221"/>
                  <a:pt x="0" y="127221"/>
                </a:cubicBezTo>
                <a:cubicBezTo>
                  <a:pt x="19064" y="70028"/>
                  <a:pt x="-4065" y="141450"/>
                  <a:pt x="15902" y="71561"/>
                </a:cubicBezTo>
                <a:cubicBezTo>
                  <a:pt x="18204" y="63502"/>
                  <a:pt x="18617" y="54252"/>
                  <a:pt x="23853" y="47707"/>
                </a:cubicBezTo>
                <a:cubicBezTo>
                  <a:pt x="29823" y="40245"/>
                  <a:pt x="38974" y="35686"/>
                  <a:pt x="47707" y="31805"/>
                </a:cubicBezTo>
                <a:cubicBezTo>
                  <a:pt x="63025" y="24997"/>
                  <a:pt x="79512" y="21203"/>
                  <a:pt x="95415" y="15902"/>
                </a:cubicBezTo>
                <a:cubicBezTo>
                  <a:pt x="134560" y="2854"/>
                  <a:pt x="111008" y="9328"/>
                  <a:pt x="166977" y="0"/>
                </a:cubicBezTo>
                <a:cubicBezTo>
                  <a:pt x="182880" y="2650"/>
                  <a:pt x="198876" y="4789"/>
                  <a:pt x="214685" y="7951"/>
                </a:cubicBezTo>
                <a:cubicBezTo>
                  <a:pt x="225401" y="10094"/>
                  <a:pt x="234563" y="7951"/>
                  <a:pt x="238539" y="7951"/>
                </a:cubicBezTo>
                <a:close/>
              </a:path>
            </a:pathLst>
          </a:custGeom>
          <a:solidFill>
            <a:srgbClr val="1D3456"/>
          </a:solidFill>
          <a:ln>
            <a:solidFill>
              <a:srgbClr val="1D34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Paperlogy 7 Bold" pitchFamily="2" charset="-127"/>
                <a:ea typeface="Paperlogy 7 Bold" pitchFamily="2" charset="-127"/>
              </a:rPr>
              <a:t>03</a:t>
            </a:r>
            <a:endParaRPr kumimoji="1" lang="ko-KR" altLang="en-US" b="1" dirty="0">
              <a:solidFill>
                <a:schemeClr val="bg1"/>
              </a:solidFill>
              <a:latin typeface="Paperlogy 7 Bold" pitchFamily="2" charset="-127"/>
              <a:ea typeface="Paperlogy 7 Bold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0AC9B1D-A9CA-F792-8C35-14DF15393A29}"/>
              </a:ext>
            </a:extLst>
          </p:cNvPr>
          <p:cNvSpPr txBox="1"/>
          <p:nvPr/>
        </p:nvSpPr>
        <p:spPr>
          <a:xfrm>
            <a:off x="8874101" y="2199398"/>
            <a:ext cx="1534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Paperlogy 5 Medium" pitchFamily="2" charset="-127"/>
                <a:ea typeface="Paperlogy 5 Medium" pitchFamily="2" charset="-127"/>
              </a:rPr>
              <a:t>기존 </a:t>
            </a:r>
            <a:r>
              <a:rPr kumimoji="1" lang="en-US" altLang="ko-KR" dirty="0">
                <a:latin typeface="Paperlogy 5 Medium" pitchFamily="2" charset="-127"/>
                <a:ea typeface="Paperlogy 5 Medium" pitchFamily="2" charset="-127"/>
              </a:rPr>
              <a:t>DL</a:t>
            </a:r>
            <a:r>
              <a:rPr kumimoji="1" lang="ko-KR" altLang="en-US" dirty="0">
                <a:latin typeface="Paperlogy 5 Medium" pitchFamily="2" charset="-127"/>
                <a:ea typeface="Paperlogy 5 Medium" pitchFamily="2" charset="-127"/>
              </a:rPr>
              <a:t> 기반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7598485-81B4-1FD1-EDCD-AD56D405CDFF}"/>
              </a:ext>
            </a:extLst>
          </p:cNvPr>
          <p:cNvSpPr txBox="1"/>
          <p:nvPr/>
        </p:nvSpPr>
        <p:spPr>
          <a:xfrm>
            <a:off x="1523999" y="2851882"/>
            <a:ext cx="3226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: </a:t>
            </a:r>
            <a:r>
              <a:rPr kumimoji="1" lang="ko-KR" altLang="en-US" dirty="0">
                <a:latin typeface="Paperlogy 4 Regular" pitchFamily="2" charset="-127"/>
                <a:ea typeface="Paperlogy 4 Regular" pitchFamily="2" charset="-127"/>
              </a:rPr>
              <a:t>이상적인 조건에만 적합 </a:t>
            </a:r>
            <a:endParaRPr kumimoji="1" lang="en-US" altLang="ko-KR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(</a:t>
            </a:r>
            <a:r>
              <a:rPr kumimoji="1" lang="ko-KR" altLang="en-US" dirty="0">
                <a:latin typeface="Paperlogy 4 Regular" pitchFamily="2" charset="-127"/>
                <a:ea typeface="Paperlogy 4 Regular" pitchFamily="2" charset="-127"/>
              </a:rPr>
              <a:t>현실적인 외부 요인 반영 불가능</a:t>
            </a:r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)</a:t>
            </a:r>
            <a:endParaRPr kumimoji="1" lang="ko-KR" altLang="en-US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C768B7A4-05AA-F4CA-CF3F-3223735A878C}"/>
              </a:ext>
            </a:extLst>
          </p:cNvPr>
          <p:cNvSpPr txBox="1"/>
          <p:nvPr/>
        </p:nvSpPr>
        <p:spPr>
          <a:xfrm>
            <a:off x="4963175" y="2884592"/>
            <a:ext cx="2711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: </a:t>
            </a:r>
            <a:r>
              <a:rPr kumimoji="1" lang="ko-KR" altLang="en-US" dirty="0">
                <a:latin typeface="Paperlogy 4 Regular" pitchFamily="2" charset="-127"/>
                <a:ea typeface="Paperlogy 4 Regular" pitchFamily="2" charset="-127"/>
              </a:rPr>
              <a:t>구조가 단순해 복잡한 </a:t>
            </a:r>
            <a:endParaRPr kumimoji="1" lang="en-US" altLang="ko-KR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kumimoji="1" lang="ko-KR" altLang="en-US" dirty="0">
                <a:latin typeface="Paperlogy 4 Regular" pitchFamily="2" charset="-127"/>
                <a:ea typeface="Paperlogy 4 Regular" pitchFamily="2" charset="-127"/>
              </a:rPr>
              <a:t>공간</a:t>
            </a:r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-</a:t>
            </a:r>
            <a:r>
              <a:rPr kumimoji="1" lang="ko-KR" altLang="en-US" dirty="0">
                <a:latin typeface="Paperlogy 4 Regular" pitchFamily="2" charset="-127"/>
                <a:ea typeface="Paperlogy 4 Regular" pitchFamily="2" charset="-127"/>
              </a:rPr>
              <a:t>시간 관계 파악 불가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D473C4B1-BCDD-CA66-A215-0574630A7465}"/>
              </a:ext>
            </a:extLst>
          </p:cNvPr>
          <p:cNvSpPr txBox="1"/>
          <p:nvPr/>
        </p:nvSpPr>
        <p:spPr>
          <a:xfrm>
            <a:off x="8226400" y="2884592"/>
            <a:ext cx="3226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: </a:t>
            </a:r>
            <a:r>
              <a:rPr kumimoji="1" lang="ko-KR" altLang="en-US" dirty="0">
                <a:latin typeface="Paperlogy 4 Regular" pitchFamily="2" charset="-127"/>
                <a:ea typeface="Paperlogy 4 Regular" pitchFamily="2" charset="-127"/>
              </a:rPr>
              <a:t>단기 예측 중심</a:t>
            </a:r>
            <a:r>
              <a:rPr kumimoji="1" lang="en-US" altLang="ko-KR" dirty="0">
                <a:latin typeface="Paperlogy 4 Regular" pitchFamily="2" charset="-127"/>
                <a:ea typeface="Paperlogy 4 Regular" pitchFamily="2" charset="-127"/>
              </a:rPr>
              <a:t>,</a:t>
            </a:r>
          </a:p>
          <a:p>
            <a:r>
              <a:rPr kumimoji="1" lang="ko-KR" altLang="en-US" dirty="0">
                <a:latin typeface="Paperlogy 4 Regular" pitchFamily="2" charset="-127"/>
                <a:ea typeface="Paperlogy 4 Regular" pitchFamily="2" charset="-127"/>
              </a:rPr>
              <a:t>장기 시계열 예측에서의 성능 저하</a:t>
            </a:r>
          </a:p>
        </p:txBody>
      </p:sp>
      <p:sp>
        <p:nvSpPr>
          <p:cNvPr id="18" name="오른쪽 화살표[R] 17">
            <a:extLst>
              <a:ext uri="{FF2B5EF4-FFF2-40B4-BE49-F238E27FC236}">
                <a16:creationId xmlns:a16="http://schemas.microsoft.com/office/drawing/2014/main" xmlns="" id="{114C7754-A65C-3472-88A5-10526F62893D}"/>
              </a:ext>
            </a:extLst>
          </p:cNvPr>
          <p:cNvSpPr/>
          <p:nvPr/>
        </p:nvSpPr>
        <p:spPr>
          <a:xfrm>
            <a:off x="958651" y="4200824"/>
            <a:ext cx="691948" cy="490904"/>
          </a:xfrm>
          <a:prstGeom prst="rightArrow">
            <a:avLst/>
          </a:prstGeom>
          <a:solidFill>
            <a:srgbClr val="1D345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29FE1E47-ACF4-33B7-306F-68F1F5C567C8}"/>
              </a:ext>
            </a:extLst>
          </p:cNvPr>
          <p:cNvSpPr txBox="1"/>
          <p:nvPr/>
        </p:nvSpPr>
        <p:spPr>
          <a:xfrm>
            <a:off x="3563060" y="6585080"/>
            <a:ext cx="82227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" altLang="ko-KR" sz="800" dirty="0">
                <a:latin typeface="Paperlogy 4 Regular" pitchFamily="2" charset="-127"/>
                <a:ea typeface="Paperlogy 4 Regular" pitchFamily="2" charset="-127"/>
              </a:rPr>
              <a:t>Wang, W.; Xiong, W.; Ouyang, X.; Chen, L. TPTrans: Vessel Trajectory Prediction Model Based on Transformer Using AIS Data. ISPRS Int. J. Geo-Inf. 2024, 13, 400. </a:t>
            </a:r>
            <a:endParaRPr kumimoji="1" lang="ko-KR" altLang="en-US" sz="8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21" name="오른쪽 화살표[R] 20">
            <a:extLst>
              <a:ext uri="{FF2B5EF4-FFF2-40B4-BE49-F238E27FC236}">
                <a16:creationId xmlns:a16="http://schemas.microsoft.com/office/drawing/2014/main" xmlns="" id="{B8985663-BFC6-BF83-8503-BA8B32FFA5B0}"/>
              </a:ext>
            </a:extLst>
          </p:cNvPr>
          <p:cNvSpPr/>
          <p:nvPr/>
        </p:nvSpPr>
        <p:spPr>
          <a:xfrm>
            <a:off x="958651" y="5595105"/>
            <a:ext cx="691948" cy="490904"/>
          </a:xfrm>
          <a:prstGeom prst="rightArrow">
            <a:avLst/>
          </a:prstGeom>
          <a:solidFill>
            <a:srgbClr val="1D345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41452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52242"/>
    </mc:Choice>
    <mc:Fallback>
      <p:transition spd="slow" advTm="52242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FE7CEA2E-FC97-352F-EE61-AE8506CEC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8951400-515F-D96A-68D1-7384B5C318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프로젝트 배경 및 필요성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64924E02-365C-3A5A-DA2F-2BF4D2EA0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78356"/>
            <a:ext cx="9144000" cy="1655762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xmlns="" id="{084CE3F8-C7EC-C622-FE36-92AF1B0BE582}"/>
              </a:ext>
            </a:extLst>
          </p:cNvPr>
          <p:cNvSpPr/>
          <p:nvPr/>
        </p:nvSpPr>
        <p:spPr>
          <a:xfrm>
            <a:off x="887895" y="1600200"/>
            <a:ext cx="10416209" cy="4604404"/>
          </a:xfrm>
          <a:prstGeom prst="roundRect">
            <a:avLst>
              <a:gd name="adj" fmla="val 1131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07D687F-BAE4-47FD-895E-9F37CA3CFCB4}"/>
              </a:ext>
            </a:extLst>
          </p:cNvPr>
          <p:cNvSpPr txBox="1"/>
          <p:nvPr/>
        </p:nvSpPr>
        <p:spPr>
          <a:xfrm>
            <a:off x="1028700" y="653396"/>
            <a:ext cx="457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500" b="1" dirty="0">
                <a:solidFill>
                  <a:srgbClr val="1D3456"/>
                </a:solidFill>
                <a:latin typeface="Paperlogy 7 Bold" pitchFamily="2" charset="-127"/>
                <a:ea typeface="Paperlogy 7 Bold" pitchFamily="2" charset="-127"/>
              </a:rPr>
              <a:t>데이터셋 구축</a:t>
            </a:r>
          </a:p>
        </p:txBody>
      </p:sp>
      <p:pic>
        <p:nvPicPr>
          <p:cNvPr id="7" name="그래픽 6" descr="데이터베이스 단색으로 채워진">
            <a:extLst>
              <a:ext uri="{FF2B5EF4-FFF2-40B4-BE49-F238E27FC236}">
                <a16:creationId xmlns:a16="http://schemas.microsoft.com/office/drawing/2014/main" xmlns="" id="{0FFB79FD-2EA4-7D02-17A1-3411C964A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702904" y="3057753"/>
            <a:ext cx="1497495" cy="14974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30BF053-31ED-7B85-2147-63677FFBFCB5}"/>
              </a:ext>
            </a:extLst>
          </p:cNvPr>
          <p:cNvSpPr txBox="1"/>
          <p:nvPr/>
        </p:nvSpPr>
        <p:spPr>
          <a:xfrm>
            <a:off x="1305338" y="4717629"/>
            <a:ext cx="22926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500" dirty="0">
                <a:latin typeface="Paperlogy 4 Regular" pitchFamily="2" charset="-127"/>
                <a:ea typeface="Paperlogy 4 Regular" pitchFamily="2" charset="-127"/>
              </a:rPr>
              <a:t>Postgre SQL</a:t>
            </a:r>
            <a:endParaRPr kumimoji="1" lang="ko-KR" altLang="en-US" sz="2500" dirty="0">
              <a:latin typeface="Paperlogy 4 Regular" pitchFamily="2" charset="-127"/>
              <a:ea typeface="Paperlogy 4 Regular" pitchFamily="2" charset="-127"/>
            </a:endParaRPr>
          </a:p>
        </p:txBody>
      </p:sp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xmlns="" id="{20AB7C93-6652-1EC3-87CF-5BC3C1F23B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925137566"/>
              </p:ext>
            </p:extLst>
          </p:nvPr>
        </p:nvGraphicFramePr>
        <p:xfrm>
          <a:off x="4045108" y="2679644"/>
          <a:ext cx="6841554" cy="2699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3196">
                  <a:extLst>
                    <a:ext uri="{9D8B030D-6E8A-4147-A177-3AD203B41FA5}">
                      <a16:colId xmlns:a16="http://schemas.microsoft.com/office/drawing/2014/main" xmlns="" val="2214346851"/>
                    </a:ext>
                  </a:extLst>
                </a:gridCol>
                <a:gridCol w="1284514">
                  <a:extLst>
                    <a:ext uri="{9D8B030D-6E8A-4147-A177-3AD203B41FA5}">
                      <a16:colId xmlns:a16="http://schemas.microsoft.com/office/drawing/2014/main" xmlns="" val="398386337"/>
                    </a:ext>
                  </a:extLst>
                </a:gridCol>
                <a:gridCol w="4173844">
                  <a:extLst>
                    <a:ext uri="{9D8B030D-6E8A-4147-A177-3AD203B41FA5}">
                      <a16:colId xmlns:a16="http://schemas.microsoft.com/office/drawing/2014/main" xmlns="" val="3525482605"/>
                    </a:ext>
                  </a:extLst>
                </a:gridCol>
              </a:tblGrid>
              <a:tr h="33741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칼럼명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데이터 유형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148743226"/>
                  </a:ext>
                </a:extLst>
              </a:tr>
              <a:tr h="337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mmsi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TEXT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선박의 고유 식별자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327676857"/>
                  </a:ext>
                </a:extLst>
              </a:tr>
              <a:tr h="337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timestamp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timestamp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AIS</a:t>
                      </a:r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 신호 전송의 날짜와 시간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(KST, </a:t>
                      </a:r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초 단위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)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349324512"/>
                  </a:ext>
                </a:extLst>
              </a:tr>
              <a:tr h="337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latitude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REAL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선박의 북위 좌표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(WGS-84)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449165459"/>
                  </a:ext>
                </a:extLst>
              </a:tr>
              <a:tr h="337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longitude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REAL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선박의 동경 좌표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(WGS-84)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593809083"/>
                  </a:ext>
                </a:extLst>
              </a:tr>
              <a:tr h="337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sog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REAL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대지 속도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(</a:t>
                      </a:r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노트 단위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)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287798869"/>
                  </a:ext>
                </a:extLst>
              </a:tr>
              <a:tr h="337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cog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REAL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대지 방위각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(0-360</a:t>
                      </a:r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도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)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93531834"/>
                  </a:ext>
                </a:extLst>
              </a:tr>
              <a:tr h="337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heading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REAL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선박의 선수 방향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(</a:t>
                      </a:r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진북 기준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,</a:t>
                      </a:r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 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0-360</a:t>
                      </a:r>
                      <a:r>
                        <a:rPr lang="ko-KR" altLang="en-US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도</a:t>
                      </a:r>
                      <a:r>
                        <a:rPr lang="en-US" altLang="ko-KR" sz="1500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)</a:t>
                      </a:r>
                      <a:endParaRPr lang="ko-KR" altLang="en-US" sz="1500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080667670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662E6F13-933E-C9A1-46B3-E539F94B23C4}"/>
              </a:ext>
            </a:extLst>
          </p:cNvPr>
          <p:cNvSpPr txBox="1"/>
          <p:nvPr/>
        </p:nvSpPr>
        <p:spPr>
          <a:xfrm>
            <a:off x="1247242" y="1611653"/>
            <a:ext cx="710963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공간 범위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: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 대한민국 영해</a:t>
            </a:r>
            <a:endParaRPr kumimoji="1"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시간 범위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: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2020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년 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3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월 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1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일 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–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2021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년 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2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월 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28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일</a:t>
            </a:r>
            <a:endParaRPr kumimoji="1"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크기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: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800GB</a:t>
            </a:r>
            <a:endParaRPr kumimoji="1" lang="ko-KR" altLang="en-US" sz="15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4CBA697D-8A7B-BA2C-49C8-5DA5B185B143}"/>
              </a:ext>
            </a:extLst>
          </p:cNvPr>
          <p:cNvSpPr/>
          <p:nvPr/>
        </p:nvSpPr>
        <p:spPr>
          <a:xfrm>
            <a:off x="397327" y="323388"/>
            <a:ext cx="11293929" cy="6181915"/>
          </a:xfrm>
          <a:custGeom>
            <a:avLst/>
            <a:gdLst>
              <a:gd name="connsiteX0" fmla="*/ 0 w 11293929"/>
              <a:gd name="connsiteY0" fmla="*/ 0 h 6181915"/>
              <a:gd name="connsiteX1" fmla="*/ 890227 w 11293929"/>
              <a:gd name="connsiteY1" fmla="*/ 0 h 6181915"/>
              <a:gd name="connsiteX2" fmla="*/ 1215758 w 11293929"/>
              <a:gd name="connsiteY2" fmla="*/ 0 h 6181915"/>
              <a:gd name="connsiteX3" fmla="*/ 1767168 w 11293929"/>
              <a:gd name="connsiteY3" fmla="*/ 0 h 6181915"/>
              <a:gd name="connsiteX4" fmla="*/ 2544456 w 11293929"/>
              <a:gd name="connsiteY4" fmla="*/ 0 h 6181915"/>
              <a:gd name="connsiteX5" fmla="*/ 3321744 w 11293929"/>
              <a:gd name="connsiteY5" fmla="*/ 0 h 6181915"/>
              <a:gd name="connsiteX6" fmla="*/ 3647275 w 11293929"/>
              <a:gd name="connsiteY6" fmla="*/ 0 h 6181915"/>
              <a:gd name="connsiteX7" fmla="*/ 4085745 w 11293929"/>
              <a:gd name="connsiteY7" fmla="*/ 0 h 6181915"/>
              <a:gd name="connsiteX8" fmla="*/ 4975972 w 11293929"/>
              <a:gd name="connsiteY8" fmla="*/ 0 h 6181915"/>
              <a:gd name="connsiteX9" fmla="*/ 5753260 w 11293929"/>
              <a:gd name="connsiteY9" fmla="*/ 0 h 6181915"/>
              <a:gd name="connsiteX10" fmla="*/ 6530548 w 11293929"/>
              <a:gd name="connsiteY10" fmla="*/ 0 h 6181915"/>
              <a:gd name="connsiteX11" fmla="*/ 7307836 w 11293929"/>
              <a:gd name="connsiteY11" fmla="*/ 0 h 6181915"/>
              <a:gd name="connsiteX12" fmla="*/ 8085124 w 11293929"/>
              <a:gd name="connsiteY12" fmla="*/ 0 h 6181915"/>
              <a:gd name="connsiteX13" fmla="*/ 8636534 w 11293929"/>
              <a:gd name="connsiteY13" fmla="*/ 0 h 6181915"/>
              <a:gd name="connsiteX14" fmla="*/ 9413822 w 11293929"/>
              <a:gd name="connsiteY14" fmla="*/ 0 h 6181915"/>
              <a:gd name="connsiteX15" fmla="*/ 9739353 w 11293929"/>
              <a:gd name="connsiteY15" fmla="*/ 0 h 6181915"/>
              <a:gd name="connsiteX16" fmla="*/ 10290762 w 11293929"/>
              <a:gd name="connsiteY16" fmla="*/ 0 h 6181915"/>
              <a:gd name="connsiteX17" fmla="*/ 11293929 w 11293929"/>
              <a:gd name="connsiteY17" fmla="*/ 0 h 6181915"/>
              <a:gd name="connsiteX18" fmla="*/ 11293929 w 11293929"/>
              <a:gd name="connsiteY18" fmla="*/ 748699 h 6181915"/>
              <a:gd name="connsiteX19" fmla="*/ 11293929 w 11293929"/>
              <a:gd name="connsiteY19" fmla="*/ 1311940 h 6181915"/>
              <a:gd name="connsiteX20" fmla="*/ 11293929 w 11293929"/>
              <a:gd name="connsiteY20" fmla="*/ 1875181 h 6181915"/>
              <a:gd name="connsiteX21" fmla="*/ 11293929 w 11293929"/>
              <a:gd name="connsiteY21" fmla="*/ 2438422 h 6181915"/>
              <a:gd name="connsiteX22" fmla="*/ 11293929 w 11293929"/>
              <a:gd name="connsiteY22" fmla="*/ 3187121 h 6181915"/>
              <a:gd name="connsiteX23" fmla="*/ 11293929 w 11293929"/>
              <a:gd name="connsiteY23" fmla="*/ 3874000 h 6181915"/>
              <a:gd name="connsiteX24" fmla="*/ 11293929 w 11293929"/>
              <a:gd name="connsiteY24" fmla="*/ 4375422 h 6181915"/>
              <a:gd name="connsiteX25" fmla="*/ 11293929 w 11293929"/>
              <a:gd name="connsiteY25" fmla="*/ 4938663 h 6181915"/>
              <a:gd name="connsiteX26" fmla="*/ 11293929 w 11293929"/>
              <a:gd name="connsiteY26" fmla="*/ 5501904 h 6181915"/>
              <a:gd name="connsiteX27" fmla="*/ 11293929 w 11293929"/>
              <a:gd name="connsiteY27" fmla="*/ 6181915 h 6181915"/>
              <a:gd name="connsiteX28" fmla="*/ 10742520 w 11293929"/>
              <a:gd name="connsiteY28" fmla="*/ 6181915 h 6181915"/>
              <a:gd name="connsiteX29" fmla="*/ 10078171 w 11293929"/>
              <a:gd name="connsiteY29" fmla="*/ 6181915 h 6181915"/>
              <a:gd name="connsiteX30" fmla="*/ 9752640 w 11293929"/>
              <a:gd name="connsiteY30" fmla="*/ 6181915 h 6181915"/>
              <a:gd name="connsiteX31" fmla="*/ 9088291 w 11293929"/>
              <a:gd name="connsiteY31" fmla="*/ 6181915 h 6181915"/>
              <a:gd name="connsiteX32" fmla="*/ 8762760 w 11293929"/>
              <a:gd name="connsiteY32" fmla="*/ 6181915 h 6181915"/>
              <a:gd name="connsiteX33" fmla="*/ 8437229 w 11293929"/>
              <a:gd name="connsiteY33" fmla="*/ 6181915 h 6181915"/>
              <a:gd name="connsiteX34" fmla="*/ 7659941 w 11293929"/>
              <a:gd name="connsiteY34" fmla="*/ 6181915 h 6181915"/>
              <a:gd name="connsiteX35" fmla="*/ 6882653 w 11293929"/>
              <a:gd name="connsiteY35" fmla="*/ 6181915 h 6181915"/>
              <a:gd name="connsiteX36" fmla="*/ 6331244 w 11293929"/>
              <a:gd name="connsiteY36" fmla="*/ 6181915 h 6181915"/>
              <a:gd name="connsiteX37" fmla="*/ 5779834 w 11293929"/>
              <a:gd name="connsiteY37" fmla="*/ 6181915 h 6181915"/>
              <a:gd name="connsiteX38" fmla="*/ 5454303 w 11293929"/>
              <a:gd name="connsiteY38" fmla="*/ 6181915 h 6181915"/>
              <a:gd name="connsiteX39" fmla="*/ 4677015 w 11293929"/>
              <a:gd name="connsiteY39" fmla="*/ 6181915 h 6181915"/>
              <a:gd name="connsiteX40" fmla="*/ 4351484 w 11293929"/>
              <a:gd name="connsiteY40" fmla="*/ 6181915 h 6181915"/>
              <a:gd name="connsiteX41" fmla="*/ 3574196 w 11293929"/>
              <a:gd name="connsiteY41" fmla="*/ 6181915 h 6181915"/>
              <a:gd name="connsiteX42" fmla="*/ 2796908 w 11293929"/>
              <a:gd name="connsiteY42" fmla="*/ 6181915 h 6181915"/>
              <a:gd name="connsiteX43" fmla="*/ 2471377 w 11293929"/>
              <a:gd name="connsiteY43" fmla="*/ 6181915 h 6181915"/>
              <a:gd name="connsiteX44" fmla="*/ 2032907 w 11293929"/>
              <a:gd name="connsiteY44" fmla="*/ 6181915 h 6181915"/>
              <a:gd name="connsiteX45" fmla="*/ 1707376 w 11293929"/>
              <a:gd name="connsiteY45" fmla="*/ 6181915 h 6181915"/>
              <a:gd name="connsiteX46" fmla="*/ 930088 w 11293929"/>
              <a:gd name="connsiteY46" fmla="*/ 6181915 h 6181915"/>
              <a:gd name="connsiteX47" fmla="*/ 0 w 11293929"/>
              <a:gd name="connsiteY47" fmla="*/ 6181915 h 6181915"/>
              <a:gd name="connsiteX48" fmla="*/ 0 w 11293929"/>
              <a:gd name="connsiteY48" fmla="*/ 5433216 h 6181915"/>
              <a:gd name="connsiteX49" fmla="*/ 0 w 11293929"/>
              <a:gd name="connsiteY49" fmla="*/ 4808156 h 6181915"/>
              <a:gd name="connsiteX50" fmla="*/ 0 w 11293929"/>
              <a:gd name="connsiteY50" fmla="*/ 4183096 h 6181915"/>
              <a:gd name="connsiteX51" fmla="*/ 0 w 11293929"/>
              <a:gd name="connsiteY51" fmla="*/ 3496216 h 6181915"/>
              <a:gd name="connsiteX52" fmla="*/ 0 w 11293929"/>
              <a:gd name="connsiteY52" fmla="*/ 2747518 h 6181915"/>
              <a:gd name="connsiteX53" fmla="*/ 0 w 11293929"/>
              <a:gd name="connsiteY53" fmla="*/ 2122457 h 6181915"/>
              <a:gd name="connsiteX54" fmla="*/ 0 w 11293929"/>
              <a:gd name="connsiteY54" fmla="*/ 1497397 h 6181915"/>
              <a:gd name="connsiteX55" fmla="*/ 0 w 11293929"/>
              <a:gd name="connsiteY55" fmla="*/ 934156 h 6181915"/>
              <a:gd name="connsiteX56" fmla="*/ 0 w 11293929"/>
              <a:gd name="connsiteY56" fmla="*/ 0 h 6181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1293929" h="6181915" extrusionOk="0">
                <a:moveTo>
                  <a:pt x="0" y="0"/>
                </a:moveTo>
                <a:cubicBezTo>
                  <a:pt x="313138" y="-8480"/>
                  <a:pt x="536689" y="11290"/>
                  <a:pt x="890227" y="0"/>
                </a:cubicBezTo>
                <a:cubicBezTo>
                  <a:pt x="1243765" y="-11290"/>
                  <a:pt x="1069580" y="5348"/>
                  <a:pt x="1215758" y="0"/>
                </a:cubicBezTo>
                <a:cubicBezTo>
                  <a:pt x="1361936" y="-5348"/>
                  <a:pt x="1624039" y="13484"/>
                  <a:pt x="1767168" y="0"/>
                </a:cubicBezTo>
                <a:cubicBezTo>
                  <a:pt x="1910297" y="-13484"/>
                  <a:pt x="2187864" y="-18942"/>
                  <a:pt x="2544456" y="0"/>
                </a:cubicBezTo>
                <a:cubicBezTo>
                  <a:pt x="2901048" y="18942"/>
                  <a:pt x="3013683" y="-36472"/>
                  <a:pt x="3321744" y="0"/>
                </a:cubicBezTo>
                <a:cubicBezTo>
                  <a:pt x="3629805" y="36472"/>
                  <a:pt x="3543453" y="-11914"/>
                  <a:pt x="3647275" y="0"/>
                </a:cubicBezTo>
                <a:cubicBezTo>
                  <a:pt x="3751097" y="11914"/>
                  <a:pt x="3938423" y="13722"/>
                  <a:pt x="4085745" y="0"/>
                </a:cubicBezTo>
                <a:cubicBezTo>
                  <a:pt x="4233067" y="-13722"/>
                  <a:pt x="4755642" y="15625"/>
                  <a:pt x="4975972" y="0"/>
                </a:cubicBezTo>
                <a:cubicBezTo>
                  <a:pt x="5196302" y="-15625"/>
                  <a:pt x="5390701" y="8142"/>
                  <a:pt x="5753260" y="0"/>
                </a:cubicBezTo>
                <a:cubicBezTo>
                  <a:pt x="6115819" y="-8142"/>
                  <a:pt x="6217163" y="-34070"/>
                  <a:pt x="6530548" y="0"/>
                </a:cubicBezTo>
                <a:cubicBezTo>
                  <a:pt x="6843933" y="34070"/>
                  <a:pt x="7034012" y="-3037"/>
                  <a:pt x="7307836" y="0"/>
                </a:cubicBezTo>
                <a:cubicBezTo>
                  <a:pt x="7581660" y="3037"/>
                  <a:pt x="7862353" y="4308"/>
                  <a:pt x="8085124" y="0"/>
                </a:cubicBezTo>
                <a:cubicBezTo>
                  <a:pt x="8307895" y="-4308"/>
                  <a:pt x="8519606" y="23523"/>
                  <a:pt x="8636534" y="0"/>
                </a:cubicBezTo>
                <a:cubicBezTo>
                  <a:pt x="8753462" y="-23523"/>
                  <a:pt x="9030228" y="6037"/>
                  <a:pt x="9413822" y="0"/>
                </a:cubicBezTo>
                <a:cubicBezTo>
                  <a:pt x="9797416" y="-6037"/>
                  <a:pt x="9580202" y="-8263"/>
                  <a:pt x="9739353" y="0"/>
                </a:cubicBezTo>
                <a:cubicBezTo>
                  <a:pt x="9898504" y="8263"/>
                  <a:pt x="10132972" y="-16979"/>
                  <a:pt x="10290762" y="0"/>
                </a:cubicBezTo>
                <a:cubicBezTo>
                  <a:pt x="10448552" y="16979"/>
                  <a:pt x="10947733" y="4848"/>
                  <a:pt x="11293929" y="0"/>
                </a:cubicBezTo>
                <a:cubicBezTo>
                  <a:pt x="11256546" y="341269"/>
                  <a:pt x="11313504" y="559528"/>
                  <a:pt x="11293929" y="748699"/>
                </a:cubicBezTo>
                <a:cubicBezTo>
                  <a:pt x="11274354" y="937870"/>
                  <a:pt x="11319654" y="1090627"/>
                  <a:pt x="11293929" y="1311940"/>
                </a:cubicBezTo>
                <a:cubicBezTo>
                  <a:pt x="11268204" y="1533253"/>
                  <a:pt x="11289964" y="1657337"/>
                  <a:pt x="11293929" y="1875181"/>
                </a:cubicBezTo>
                <a:cubicBezTo>
                  <a:pt x="11297894" y="2093025"/>
                  <a:pt x="11301065" y="2195935"/>
                  <a:pt x="11293929" y="2438422"/>
                </a:cubicBezTo>
                <a:cubicBezTo>
                  <a:pt x="11286793" y="2680909"/>
                  <a:pt x="11285505" y="3018075"/>
                  <a:pt x="11293929" y="3187121"/>
                </a:cubicBezTo>
                <a:cubicBezTo>
                  <a:pt x="11302353" y="3356167"/>
                  <a:pt x="11324953" y="3734510"/>
                  <a:pt x="11293929" y="3874000"/>
                </a:cubicBezTo>
                <a:cubicBezTo>
                  <a:pt x="11262905" y="4013490"/>
                  <a:pt x="11270464" y="4174324"/>
                  <a:pt x="11293929" y="4375422"/>
                </a:cubicBezTo>
                <a:cubicBezTo>
                  <a:pt x="11317394" y="4576520"/>
                  <a:pt x="11286829" y="4676778"/>
                  <a:pt x="11293929" y="4938663"/>
                </a:cubicBezTo>
                <a:cubicBezTo>
                  <a:pt x="11301029" y="5200548"/>
                  <a:pt x="11289549" y="5240410"/>
                  <a:pt x="11293929" y="5501904"/>
                </a:cubicBezTo>
                <a:cubicBezTo>
                  <a:pt x="11298309" y="5763398"/>
                  <a:pt x="11279940" y="5962362"/>
                  <a:pt x="11293929" y="6181915"/>
                </a:cubicBezTo>
                <a:cubicBezTo>
                  <a:pt x="11053606" y="6168818"/>
                  <a:pt x="10896341" y="6205584"/>
                  <a:pt x="10742520" y="6181915"/>
                </a:cubicBezTo>
                <a:cubicBezTo>
                  <a:pt x="10588699" y="6158246"/>
                  <a:pt x="10314177" y="6197651"/>
                  <a:pt x="10078171" y="6181915"/>
                </a:cubicBezTo>
                <a:cubicBezTo>
                  <a:pt x="9842165" y="6166179"/>
                  <a:pt x="9891347" y="6196614"/>
                  <a:pt x="9752640" y="6181915"/>
                </a:cubicBezTo>
                <a:cubicBezTo>
                  <a:pt x="9613933" y="6167216"/>
                  <a:pt x="9297913" y="6176732"/>
                  <a:pt x="9088291" y="6181915"/>
                </a:cubicBezTo>
                <a:cubicBezTo>
                  <a:pt x="8878669" y="6187098"/>
                  <a:pt x="8834141" y="6189406"/>
                  <a:pt x="8762760" y="6181915"/>
                </a:cubicBezTo>
                <a:cubicBezTo>
                  <a:pt x="8691379" y="6174424"/>
                  <a:pt x="8518643" y="6176353"/>
                  <a:pt x="8437229" y="6181915"/>
                </a:cubicBezTo>
                <a:cubicBezTo>
                  <a:pt x="8355815" y="6187477"/>
                  <a:pt x="7886816" y="6207381"/>
                  <a:pt x="7659941" y="6181915"/>
                </a:cubicBezTo>
                <a:cubicBezTo>
                  <a:pt x="7433066" y="6156449"/>
                  <a:pt x="7254170" y="6161964"/>
                  <a:pt x="6882653" y="6181915"/>
                </a:cubicBezTo>
                <a:cubicBezTo>
                  <a:pt x="6511136" y="6201866"/>
                  <a:pt x="6446637" y="6171029"/>
                  <a:pt x="6331244" y="6181915"/>
                </a:cubicBezTo>
                <a:cubicBezTo>
                  <a:pt x="6215851" y="6192801"/>
                  <a:pt x="6002772" y="6193955"/>
                  <a:pt x="5779834" y="6181915"/>
                </a:cubicBezTo>
                <a:cubicBezTo>
                  <a:pt x="5556896" y="6169876"/>
                  <a:pt x="5610744" y="6186749"/>
                  <a:pt x="5454303" y="6181915"/>
                </a:cubicBezTo>
                <a:cubicBezTo>
                  <a:pt x="5297862" y="6177081"/>
                  <a:pt x="4906817" y="6181820"/>
                  <a:pt x="4677015" y="6181915"/>
                </a:cubicBezTo>
                <a:cubicBezTo>
                  <a:pt x="4447213" y="6182010"/>
                  <a:pt x="4474759" y="6198084"/>
                  <a:pt x="4351484" y="6181915"/>
                </a:cubicBezTo>
                <a:cubicBezTo>
                  <a:pt x="4228209" y="6165746"/>
                  <a:pt x="3756874" y="6214197"/>
                  <a:pt x="3574196" y="6181915"/>
                </a:cubicBezTo>
                <a:cubicBezTo>
                  <a:pt x="3391518" y="6149633"/>
                  <a:pt x="3130100" y="6217472"/>
                  <a:pt x="2796908" y="6181915"/>
                </a:cubicBezTo>
                <a:cubicBezTo>
                  <a:pt x="2463716" y="6146358"/>
                  <a:pt x="2608260" y="6176187"/>
                  <a:pt x="2471377" y="6181915"/>
                </a:cubicBezTo>
                <a:cubicBezTo>
                  <a:pt x="2334494" y="6187643"/>
                  <a:pt x="2212573" y="6182068"/>
                  <a:pt x="2032907" y="6181915"/>
                </a:cubicBezTo>
                <a:cubicBezTo>
                  <a:pt x="1853241" y="6181763"/>
                  <a:pt x="1841161" y="6178509"/>
                  <a:pt x="1707376" y="6181915"/>
                </a:cubicBezTo>
                <a:cubicBezTo>
                  <a:pt x="1573591" y="6185321"/>
                  <a:pt x="1313181" y="6159221"/>
                  <a:pt x="930088" y="6181915"/>
                </a:cubicBezTo>
                <a:cubicBezTo>
                  <a:pt x="546995" y="6204609"/>
                  <a:pt x="209587" y="6224900"/>
                  <a:pt x="0" y="6181915"/>
                </a:cubicBezTo>
                <a:cubicBezTo>
                  <a:pt x="-10040" y="5847015"/>
                  <a:pt x="37267" y="5652394"/>
                  <a:pt x="0" y="5433216"/>
                </a:cubicBezTo>
                <a:cubicBezTo>
                  <a:pt x="-37267" y="5214038"/>
                  <a:pt x="-12398" y="4951195"/>
                  <a:pt x="0" y="4808156"/>
                </a:cubicBezTo>
                <a:cubicBezTo>
                  <a:pt x="12398" y="4665117"/>
                  <a:pt x="-8022" y="4368824"/>
                  <a:pt x="0" y="4183096"/>
                </a:cubicBezTo>
                <a:cubicBezTo>
                  <a:pt x="8022" y="3997368"/>
                  <a:pt x="-17340" y="3674238"/>
                  <a:pt x="0" y="3496216"/>
                </a:cubicBezTo>
                <a:cubicBezTo>
                  <a:pt x="17340" y="3318194"/>
                  <a:pt x="15742" y="3001535"/>
                  <a:pt x="0" y="2747518"/>
                </a:cubicBezTo>
                <a:cubicBezTo>
                  <a:pt x="-15742" y="2493501"/>
                  <a:pt x="-28489" y="2323515"/>
                  <a:pt x="0" y="2122457"/>
                </a:cubicBezTo>
                <a:cubicBezTo>
                  <a:pt x="28489" y="1921399"/>
                  <a:pt x="29263" y="1717116"/>
                  <a:pt x="0" y="1497397"/>
                </a:cubicBezTo>
                <a:cubicBezTo>
                  <a:pt x="-29263" y="1277678"/>
                  <a:pt x="-8198" y="1102551"/>
                  <a:pt x="0" y="934156"/>
                </a:cubicBezTo>
                <a:cubicBezTo>
                  <a:pt x="8198" y="765761"/>
                  <a:pt x="30609" y="344371"/>
                  <a:pt x="0" y="0"/>
                </a:cubicBezTo>
                <a:close/>
              </a:path>
            </a:pathLst>
          </a:custGeom>
          <a:noFill/>
          <a:ln w="57150">
            <a:solidFill>
              <a:srgbClr val="1D3456"/>
            </a:solidFill>
            <a:extLst>
              <a:ext uri="{C807C97D-BFC1-408E-A445-0C87EB9F89A2}">
                <ask:lineSketchStyleProps xmlns:ask="http://schemas.microsoft.com/office/drawing/2018/sketchyshapes" xmlns="" sd="221418858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15780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47183"/>
    </mc:Choice>
    <mc:Fallback>
      <p:transition spd="slow" advTm="47183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7A6CF73-E00A-15DA-F013-75A9299F13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xmlns="" id="{E0B7AD12-7130-34BF-991D-BADB859E18AA}"/>
              </a:ext>
            </a:extLst>
          </p:cNvPr>
          <p:cNvSpPr/>
          <p:nvPr/>
        </p:nvSpPr>
        <p:spPr>
          <a:xfrm>
            <a:off x="5190518" y="3594583"/>
            <a:ext cx="5818479" cy="2800394"/>
          </a:xfrm>
          <a:prstGeom prst="roundRect">
            <a:avLst>
              <a:gd name="adj" fmla="val 1131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xmlns="" id="{D90C3964-D5D5-7D9D-2FDF-BC9AE63BB672}"/>
              </a:ext>
            </a:extLst>
          </p:cNvPr>
          <p:cNvSpPr/>
          <p:nvPr/>
        </p:nvSpPr>
        <p:spPr>
          <a:xfrm>
            <a:off x="1011755" y="3594584"/>
            <a:ext cx="4885718" cy="2800393"/>
          </a:xfrm>
          <a:prstGeom prst="roundRect">
            <a:avLst>
              <a:gd name="adj" fmla="val 1131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0C69F5C-093F-57A7-878D-EFBE39B142C0}"/>
              </a:ext>
            </a:extLst>
          </p:cNvPr>
          <p:cNvSpPr txBox="1"/>
          <p:nvPr/>
        </p:nvSpPr>
        <p:spPr>
          <a:xfrm>
            <a:off x="1028700" y="653396"/>
            <a:ext cx="457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500" b="1" dirty="0" err="1">
                <a:solidFill>
                  <a:srgbClr val="1D3456"/>
                </a:solidFill>
                <a:latin typeface="Paperlogy 7 Bold" pitchFamily="2" charset="-127"/>
                <a:ea typeface="Paperlogy 7 Bold" pitchFamily="2" charset="-127"/>
              </a:rPr>
              <a:t>데이터셋</a:t>
            </a:r>
            <a:r>
              <a:rPr kumimoji="1" lang="ko-KR" altLang="en-US" sz="3500" b="1" dirty="0">
                <a:solidFill>
                  <a:srgbClr val="1D3456"/>
                </a:solidFill>
                <a:latin typeface="Paperlogy 7 Bold" pitchFamily="2" charset="-127"/>
                <a:ea typeface="Paperlogy 7 Bold" pitchFamily="2" charset="-127"/>
              </a:rPr>
              <a:t> 전처리</a:t>
            </a:r>
          </a:p>
        </p:txBody>
      </p:sp>
      <p:pic>
        <p:nvPicPr>
          <p:cNvPr id="10" name="그림 9" descr="텍스트, 스크린샷, 폰트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xmlns="" id="{4058E86E-4B83-F920-9811-20B1C04F0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8006" y="4035350"/>
            <a:ext cx="2374723" cy="180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F94A96A9-A2FD-CF7B-A371-4EF97A0E9FAF}"/>
              </a:ext>
            </a:extLst>
          </p:cNvPr>
          <p:cNvSpPr txBox="1"/>
          <p:nvPr/>
        </p:nvSpPr>
        <p:spPr>
          <a:xfrm>
            <a:off x="7754984" y="4735295"/>
            <a:ext cx="709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>
                <a:latin typeface="Paperlogy 4 Regular" pitchFamily="2" charset="-127"/>
                <a:ea typeface="Paperlogy 4 Regular" pitchFamily="2" charset="-127"/>
              </a:rPr>
              <a:t>• • •</a:t>
            </a:r>
            <a:endParaRPr kumimoji="1" lang="ko-KR" altLang="en-US" sz="2000" dirty="0">
              <a:latin typeface="Paperlogy 4 Regular" pitchFamily="2" charset="-127"/>
              <a:ea typeface="Paperlogy 4 Regular" pitchFamily="2" charset="-127"/>
            </a:endParaRPr>
          </a:p>
        </p:txBody>
      </p:sp>
      <p:pic>
        <p:nvPicPr>
          <p:cNvPr id="15" name="그림 14" descr="텍스트, 스크린샷, 번호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xmlns="" id="{D0CE16B3-CD95-0126-A52C-E93DA2CBD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622" y="4035350"/>
            <a:ext cx="2103326" cy="1800000"/>
          </a:xfrm>
          <a:prstGeom prst="rect">
            <a:avLst/>
          </a:prstGeom>
        </p:spPr>
      </p:pic>
      <p:pic>
        <p:nvPicPr>
          <p:cNvPr id="17" name="그림 16" descr="텍스트, 스크린샷, 번호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xmlns="" id="{DB9325B8-A65A-5E7E-34E3-E80BC86D2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250" y="3898704"/>
            <a:ext cx="3600000" cy="21921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333AA13-ED64-5B39-982F-D22DE62CA595}"/>
              </a:ext>
            </a:extLst>
          </p:cNvPr>
          <p:cNvSpPr txBox="1"/>
          <p:nvPr/>
        </p:nvSpPr>
        <p:spPr>
          <a:xfrm>
            <a:off x="960966" y="1608578"/>
            <a:ext cx="3492775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ctr">
              <a:buAutoNum type="arabicPeriod"/>
            </a:pPr>
            <a:r>
              <a:rPr kumimoji="1" lang="en-US" altLang="ko-KR" b="1" dirty="0">
                <a:solidFill>
                  <a:schemeClr val="tx1"/>
                </a:solidFill>
                <a:latin typeface="Paperlogy 7 Bold" pitchFamily="2" charset="-127"/>
                <a:ea typeface="Paperlogy 7 Bold" pitchFamily="2" charset="-127"/>
              </a:rPr>
              <a:t>Data Transformation</a:t>
            </a:r>
          </a:p>
          <a:p>
            <a:pPr algn="ctr"/>
            <a:endParaRPr kumimoji="1" lang="en-US" altLang="ko-KR" b="1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endParaRPr kumimoji="1" lang="en-US" altLang="ko-KR" sz="10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kumimoji="1" lang="en-US" altLang="ko-KR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: </a:t>
            </a:r>
            <a:r>
              <a:rPr kumimoji="1"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출발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지</a:t>
            </a:r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-</a:t>
            </a:r>
            <a:r>
              <a:rPr kumimoji="1"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목적지</a:t>
            </a:r>
            <a:r>
              <a:rPr lang="en-US" altLang="ko-KR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(</a:t>
            </a:r>
            <a:r>
              <a:rPr lang="en" altLang="ko-KR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Origin-Destination)</a:t>
            </a:r>
            <a:r>
              <a:rPr kumimoji="1"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 기반으로 동일 항로 그룹 생성 후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endParaRPr kumimoji="1"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동일 </a:t>
            </a:r>
            <a:r>
              <a:rPr lang="en" altLang="ko-KR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OD </a:t>
            </a:r>
            <a:r>
              <a:rPr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쌍 내 반복 경로만 추출하여 학습 데이터 구성</a:t>
            </a:r>
            <a:endParaRPr kumimoji="1" lang="en-US" altLang="ko-KR" sz="1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4" name="오른쪽 화살표[R] 13">
            <a:extLst>
              <a:ext uri="{FF2B5EF4-FFF2-40B4-BE49-F238E27FC236}">
                <a16:creationId xmlns:a16="http://schemas.microsoft.com/office/drawing/2014/main" xmlns="" id="{7D33699C-FD9E-5FE0-D536-5653576D9279}"/>
              </a:ext>
            </a:extLst>
          </p:cNvPr>
          <p:cNvSpPr/>
          <p:nvPr/>
        </p:nvSpPr>
        <p:spPr>
          <a:xfrm>
            <a:off x="5154674" y="4680657"/>
            <a:ext cx="407624" cy="509385"/>
          </a:xfrm>
          <a:prstGeom prst="rightArrow">
            <a:avLst/>
          </a:prstGeom>
          <a:solidFill>
            <a:srgbClr val="1D3456"/>
          </a:solidFill>
          <a:ln>
            <a:solidFill>
              <a:srgbClr val="1D34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D06FCBC-8FC1-EE3D-2EA5-EDD831134135}"/>
              </a:ext>
            </a:extLst>
          </p:cNvPr>
          <p:cNvSpPr txBox="1"/>
          <p:nvPr/>
        </p:nvSpPr>
        <p:spPr>
          <a:xfrm>
            <a:off x="4669878" y="1608578"/>
            <a:ext cx="3492775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1800" b="1" dirty="0">
                <a:solidFill>
                  <a:schemeClr val="tx1"/>
                </a:solidFill>
                <a:latin typeface="Paperlogy 7 Bold" pitchFamily="2" charset="-127"/>
                <a:ea typeface="Paperlogy 7 Bold" pitchFamily="2" charset="-127"/>
              </a:rPr>
              <a:t>2. Data Interpolation</a:t>
            </a:r>
          </a:p>
          <a:p>
            <a:pPr algn="ctr"/>
            <a:endParaRPr kumimoji="1" lang="en-US" altLang="ko-KR" sz="1800" b="1" dirty="0">
              <a:solidFill>
                <a:schemeClr val="tx1"/>
              </a:solidFill>
              <a:latin typeface="Paperlogy 7 Bold" pitchFamily="2" charset="-127"/>
              <a:ea typeface="Paperlogy 7 Bold" pitchFamily="2" charset="-127"/>
            </a:endParaRPr>
          </a:p>
          <a:p>
            <a:pPr algn="ctr"/>
            <a:endParaRPr kumimoji="1" lang="en-US" altLang="ko-KR" sz="1000" dirty="0"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: </a:t>
            </a:r>
            <a:r>
              <a:rPr kumimoji="1" lang="en-US" altLang="ko-KR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Mean-Interpolation</a:t>
            </a:r>
            <a:r>
              <a:rPr kumimoji="1"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을 활용해 </a:t>
            </a:r>
            <a:r>
              <a:rPr kumimoji="1" lang="en-US" altLang="ko-KR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30</a:t>
            </a:r>
            <a:r>
              <a:rPr kumimoji="1" lang="ko-KR" altLang="en-US" sz="1500" dirty="0">
                <a:solidFill>
                  <a:schemeClr val="tx1"/>
                </a:solidFill>
                <a:latin typeface="Paperlogy 4 Regular" pitchFamily="2" charset="-127"/>
                <a:ea typeface="Paperlogy 4 Regular" pitchFamily="2" charset="-127"/>
              </a:rPr>
              <a:t>초 간격으로 시계열 리샘플링</a:t>
            </a:r>
            <a:endParaRPr kumimoji="1" lang="en-US" altLang="ko-KR" sz="1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5C8FD44-DCE2-9A25-49D8-16733CDE7F3F}"/>
              </a:ext>
            </a:extLst>
          </p:cNvPr>
          <p:cNvSpPr txBox="1"/>
          <p:nvPr/>
        </p:nvSpPr>
        <p:spPr>
          <a:xfrm>
            <a:off x="8378790" y="1608578"/>
            <a:ext cx="3067866" cy="10310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1800" b="1" dirty="0">
                <a:solidFill>
                  <a:schemeClr val="tx1"/>
                </a:solidFill>
                <a:latin typeface="Paperlogy 7 Bold" pitchFamily="2" charset="-127"/>
                <a:ea typeface="Paperlogy 7 Bold" pitchFamily="2" charset="-127"/>
              </a:rPr>
              <a:t>3. </a:t>
            </a:r>
            <a:r>
              <a:rPr kumimoji="1" lang="en-US" altLang="ko-KR" b="1" dirty="0">
                <a:latin typeface="Paperlogy 7 Bold" pitchFamily="2" charset="-127"/>
                <a:ea typeface="Paperlogy 7 Bold" pitchFamily="2" charset="-127"/>
              </a:rPr>
              <a:t>Feature Engineering</a:t>
            </a:r>
          </a:p>
          <a:p>
            <a:pPr algn="ctr"/>
            <a:endParaRPr kumimoji="1" lang="en-US" altLang="ko-KR" b="1" dirty="0">
              <a:latin typeface="Paperlogy 7 Bold" pitchFamily="2" charset="-127"/>
              <a:ea typeface="Paperlogy 7 Bold" pitchFamily="2" charset="-127"/>
            </a:endParaRPr>
          </a:p>
          <a:p>
            <a:pPr algn="ctr"/>
            <a:endParaRPr kumimoji="1" lang="en-US" altLang="ko-KR" sz="1000" dirty="0">
              <a:latin typeface="Paperlogy 4 Regular" pitchFamily="2" charset="-127"/>
              <a:ea typeface="Paperlogy 4 Regular" pitchFamily="2" charset="-127"/>
            </a:endParaRPr>
          </a:p>
          <a:p>
            <a:pPr algn="ctr"/>
            <a:r>
              <a:rPr kumimoji="1" lang="en-US" altLang="ko-KR" sz="1500" dirty="0">
                <a:latin typeface="Paperlogy 4 Regular" pitchFamily="2" charset="-127"/>
                <a:ea typeface="Paperlogy 4 Regular" pitchFamily="2" charset="-127"/>
              </a:rPr>
              <a:t>:</a:t>
            </a:r>
            <a:r>
              <a:rPr kumimoji="1" lang="ko-KR" altLang="en-US" sz="1500" dirty="0">
                <a:latin typeface="Paperlogy 4 Regular" pitchFamily="2" charset="-127"/>
                <a:ea typeface="Paperlogy 4 Regular" pitchFamily="2" charset="-127"/>
              </a:rPr>
              <a:t> 입・출력 구조로 데이터 변환</a:t>
            </a:r>
            <a:endParaRPr kumimoji="1" lang="en-US" altLang="ko-KR" sz="1500" dirty="0">
              <a:solidFill>
                <a:schemeClr val="tx1"/>
              </a:solidFill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9273C859-7218-CC69-ED09-65798544D815}"/>
              </a:ext>
            </a:extLst>
          </p:cNvPr>
          <p:cNvSpPr/>
          <p:nvPr/>
        </p:nvSpPr>
        <p:spPr>
          <a:xfrm>
            <a:off x="397327" y="323388"/>
            <a:ext cx="11293929" cy="6181915"/>
          </a:xfrm>
          <a:custGeom>
            <a:avLst/>
            <a:gdLst>
              <a:gd name="connsiteX0" fmla="*/ 0 w 11293929"/>
              <a:gd name="connsiteY0" fmla="*/ 0 h 6181915"/>
              <a:gd name="connsiteX1" fmla="*/ 890227 w 11293929"/>
              <a:gd name="connsiteY1" fmla="*/ 0 h 6181915"/>
              <a:gd name="connsiteX2" fmla="*/ 1215758 w 11293929"/>
              <a:gd name="connsiteY2" fmla="*/ 0 h 6181915"/>
              <a:gd name="connsiteX3" fmla="*/ 1767168 w 11293929"/>
              <a:gd name="connsiteY3" fmla="*/ 0 h 6181915"/>
              <a:gd name="connsiteX4" fmla="*/ 2544456 w 11293929"/>
              <a:gd name="connsiteY4" fmla="*/ 0 h 6181915"/>
              <a:gd name="connsiteX5" fmla="*/ 3321744 w 11293929"/>
              <a:gd name="connsiteY5" fmla="*/ 0 h 6181915"/>
              <a:gd name="connsiteX6" fmla="*/ 3647275 w 11293929"/>
              <a:gd name="connsiteY6" fmla="*/ 0 h 6181915"/>
              <a:gd name="connsiteX7" fmla="*/ 4085745 w 11293929"/>
              <a:gd name="connsiteY7" fmla="*/ 0 h 6181915"/>
              <a:gd name="connsiteX8" fmla="*/ 4975972 w 11293929"/>
              <a:gd name="connsiteY8" fmla="*/ 0 h 6181915"/>
              <a:gd name="connsiteX9" fmla="*/ 5753260 w 11293929"/>
              <a:gd name="connsiteY9" fmla="*/ 0 h 6181915"/>
              <a:gd name="connsiteX10" fmla="*/ 6530548 w 11293929"/>
              <a:gd name="connsiteY10" fmla="*/ 0 h 6181915"/>
              <a:gd name="connsiteX11" fmla="*/ 7307836 w 11293929"/>
              <a:gd name="connsiteY11" fmla="*/ 0 h 6181915"/>
              <a:gd name="connsiteX12" fmla="*/ 8085124 w 11293929"/>
              <a:gd name="connsiteY12" fmla="*/ 0 h 6181915"/>
              <a:gd name="connsiteX13" fmla="*/ 8636534 w 11293929"/>
              <a:gd name="connsiteY13" fmla="*/ 0 h 6181915"/>
              <a:gd name="connsiteX14" fmla="*/ 9413822 w 11293929"/>
              <a:gd name="connsiteY14" fmla="*/ 0 h 6181915"/>
              <a:gd name="connsiteX15" fmla="*/ 9739353 w 11293929"/>
              <a:gd name="connsiteY15" fmla="*/ 0 h 6181915"/>
              <a:gd name="connsiteX16" fmla="*/ 10290762 w 11293929"/>
              <a:gd name="connsiteY16" fmla="*/ 0 h 6181915"/>
              <a:gd name="connsiteX17" fmla="*/ 11293929 w 11293929"/>
              <a:gd name="connsiteY17" fmla="*/ 0 h 6181915"/>
              <a:gd name="connsiteX18" fmla="*/ 11293929 w 11293929"/>
              <a:gd name="connsiteY18" fmla="*/ 748699 h 6181915"/>
              <a:gd name="connsiteX19" fmla="*/ 11293929 w 11293929"/>
              <a:gd name="connsiteY19" fmla="*/ 1311940 h 6181915"/>
              <a:gd name="connsiteX20" fmla="*/ 11293929 w 11293929"/>
              <a:gd name="connsiteY20" fmla="*/ 1875181 h 6181915"/>
              <a:gd name="connsiteX21" fmla="*/ 11293929 w 11293929"/>
              <a:gd name="connsiteY21" fmla="*/ 2438422 h 6181915"/>
              <a:gd name="connsiteX22" fmla="*/ 11293929 w 11293929"/>
              <a:gd name="connsiteY22" fmla="*/ 3187121 h 6181915"/>
              <a:gd name="connsiteX23" fmla="*/ 11293929 w 11293929"/>
              <a:gd name="connsiteY23" fmla="*/ 3874000 h 6181915"/>
              <a:gd name="connsiteX24" fmla="*/ 11293929 w 11293929"/>
              <a:gd name="connsiteY24" fmla="*/ 4375422 h 6181915"/>
              <a:gd name="connsiteX25" fmla="*/ 11293929 w 11293929"/>
              <a:gd name="connsiteY25" fmla="*/ 4938663 h 6181915"/>
              <a:gd name="connsiteX26" fmla="*/ 11293929 w 11293929"/>
              <a:gd name="connsiteY26" fmla="*/ 5501904 h 6181915"/>
              <a:gd name="connsiteX27" fmla="*/ 11293929 w 11293929"/>
              <a:gd name="connsiteY27" fmla="*/ 6181915 h 6181915"/>
              <a:gd name="connsiteX28" fmla="*/ 10742520 w 11293929"/>
              <a:gd name="connsiteY28" fmla="*/ 6181915 h 6181915"/>
              <a:gd name="connsiteX29" fmla="*/ 10078171 w 11293929"/>
              <a:gd name="connsiteY29" fmla="*/ 6181915 h 6181915"/>
              <a:gd name="connsiteX30" fmla="*/ 9752640 w 11293929"/>
              <a:gd name="connsiteY30" fmla="*/ 6181915 h 6181915"/>
              <a:gd name="connsiteX31" fmla="*/ 9088291 w 11293929"/>
              <a:gd name="connsiteY31" fmla="*/ 6181915 h 6181915"/>
              <a:gd name="connsiteX32" fmla="*/ 8762760 w 11293929"/>
              <a:gd name="connsiteY32" fmla="*/ 6181915 h 6181915"/>
              <a:gd name="connsiteX33" fmla="*/ 8437229 w 11293929"/>
              <a:gd name="connsiteY33" fmla="*/ 6181915 h 6181915"/>
              <a:gd name="connsiteX34" fmla="*/ 7659941 w 11293929"/>
              <a:gd name="connsiteY34" fmla="*/ 6181915 h 6181915"/>
              <a:gd name="connsiteX35" fmla="*/ 6882653 w 11293929"/>
              <a:gd name="connsiteY35" fmla="*/ 6181915 h 6181915"/>
              <a:gd name="connsiteX36" fmla="*/ 6331244 w 11293929"/>
              <a:gd name="connsiteY36" fmla="*/ 6181915 h 6181915"/>
              <a:gd name="connsiteX37" fmla="*/ 5779834 w 11293929"/>
              <a:gd name="connsiteY37" fmla="*/ 6181915 h 6181915"/>
              <a:gd name="connsiteX38" fmla="*/ 5454303 w 11293929"/>
              <a:gd name="connsiteY38" fmla="*/ 6181915 h 6181915"/>
              <a:gd name="connsiteX39" fmla="*/ 4677015 w 11293929"/>
              <a:gd name="connsiteY39" fmla="*/ 6181915 h 6181915"/>
              <a:gd name="connsiteX40" fmla="*/ 4351484 w 11293929"/>
              <a:gd name="connsiteY40" fmla="*/ 6181915 h 6181915"/>
              <a:gd name="connsiteX41" fmla="*/ 3574196 w 11293929"/>
              <a:gd name="connsiteY41" fmla="*/ 6181915 h 6181915"/>
              <a:gd name="connsiteX42" fmla="*/ 2796908 w 11293929"/>
              <a:gd name="connsiteY42" fmla="*/ 6181915 h 6181915"/>
              <a:gd name="connsiteX43" fmla="*/ 2471377 w 11293929"/>
              <a:gd name="connsiteY43" fmla="*/ 6181915 h 6181915"/>
              <a:gd name="connsiteX44" fmla="*/ 2032907 w 11293929"/>
              <a:gd name="connsiteY44" fmla="*/ 6181915 h 6181915"/>
              <a:gd name="connsiteX45" fmla="*/ 1707376 w 11293929"/>
              <a:gd name="connsiteY45" fmla="*/ 6181915 h 6181915"/>
              <a:gd name="connsiteX46" fmla="*/ 930088 w 11293929"/>
              <a:gd name="connsiteY46" fmla="*/ 6181915 h 6181915"/>
              <a:gd name="connsiteX47" fmla="*/ 0 w 11293929"/>
              <a:gd name="connsiteY47" fmla="*/ 6181915 h 6181915"/>
              <a:gd name="connsiteX48" fmla="*/ 0 w 11293929"/>
              <a:gd name="connsiteY48" fmla="*/ 5433216 h 6181915"/>
              <a:gd name="connsiteX49" fmla="*/ 0 w 11293929"/>
              <a:gd name="connsiteY49" fmla="*/ 4808156 h 6181915"/>
              <a:gd name="connsiteX50" fmla="*/ 0 w 11293929"/>
              <a:gd name="connsiteY50" fmla="*/ 4183096 h 6181915"/>
              <a:gd name="connsiteX51" fmla="*/ 0 w 11293929"/>
              <a:gd name="connsiteY51" fmla="*/ 3496216 h 6181915"/>
              <a:gd name="connsiteX52" fmla="*/ 0 w 11293929"/>
              <a:gd name="connsiteY52" fmla="*/ 2747518 h 6181915"/>
              <a:gd name="connsiteX53" fmla="*/ 0 w 11293929"/>
              <a:gd name="connsiteY53" fmla="*/ 2122457 h 6181915"/>
              <a:gd name="connsiteX54" fmla="*/ 0 w 11293929"/>
              <a:gd name="connsiteY54" fmla="*/ 1497397 h 6181915"/>
              <a:gd name="connsiteX55" fmla="*/ 0 w 11293929"/>
              <a:gd name="connsiteY55" fmla="*/ 934156 h 6181915"/>
              <a:gd name="connsiteX56" fmla="*/ 0 w 11293929"/>
              <a:gd name="connsiteY56" fmla="*/ 0 h 6181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1293929" h="6181915" extrusionOk="0">
                <a:moveTo>
                  <a:pt x="0" y="0"/>
                </a:moveTo>
                <a:cubicBezTo>
                  <a:pt x="313138" y="-8480"/>
                  <a:pt x="536689" y="11290"/>
                  <a:pt x="890227" y="0"/>
                </a:cubicBezTo>
                <a:cubicBezTo>
                  <a:pt x="1243765" y="-11290"/>
                  <a:pt x="1069580" y="5348"/>
                  <a:pt x="1215758" y="0"/>
                </a:cubicBezTo>
                <a:cubicBezTo>
                  <a:pt x="1361936" y="-5348"/>
                  <a:pt x="1624039" y="13484"/>
                  <a:pt x="1767168" y="0"/>
                </a:cubicBezTo>
                <a:cubicBezTo>
                  <a:pt x="1910297" y="-13484"/>
                  <a:pt x="2187864" y="-18942"/>
                  <a:pt x="2544456" y="0"/>
                </a:cubicBezTo>
                <a:cubicBezTo>
                  <a:pt x="2901048" y="18942"/>
                  <a:pt x="3013683" y="-36472"/>
                  <a:pt x="3321744" y="0"/>
                </a:cubicBezTo>
                <a:cubicBezTo>
                  <a:pt x="3629805" y="36472"/>
                  <a:pt x="3543453" y="-11914"/>
                  <a:pt x="3647275" y="0"/>
                </a:cubicBezTo>
                <a:cubicBezTo>
                  <a:pt x="3751097" y="11914"/>
                  <a:pt x="3938423" y="13722"/>
                  <a:pt x="4085745" y="0"/>
                </a:cubicBezTo>
                <a:cubicBezTo>
                  <a:pt x="4233067" y="-13722"/>
                  <a:pt x="4755642" y="15625"/>
                  <a:pt x="4975972" y="0"/>
                </a:cubicBezTo>
                <a:cubicBezTo>
                  <a:pt x="5196302" y="-15625"/>
                  <a:pt x="5390701" y="8142"/>
                  <a:pt x="5753260" y="0"/>
                </a:cubicBezTo>
                <a:cubicBezTo>
                  <a:pt x="6115819" y="-8142"/>
                  <a:pt x="6217163" y="-34070"/>
                  <a:pt x="6530548" y="0"/>
                </a:cubicBezTo>
                <a:cubicBezTo>
                  <a:pt x="6843933" y="34070"/>
                  <a:pt x="7034012" y="-3037"/>
                  <a:pt x="7307836" y="0"/>
                </a:cubicBezTo>
                <a:cubicBezTo>
                  <a:pt x="7581660" y="3037"/>
                  <a:pt x="7862353" y="4308"/>
                  <a:pt x="8085124" y="0"/>
                </a:cubicBezTo>
                <a:cubicBezTo>
                  <a:pt x="8307895" y="-4308"/>
                  <a:pt x="8519606" y="23523"/>
                  <a:pt x="8636534" y="0"/>
                </a:cubicBezTo>
                <a:cubicBezTo>
                  <a:pt x="8753462" y="-23523"/>
                  <a:pt x="9030228" y="6037"/>
                  <a:pt x="9413822" y="0"/>
                </a:cubicBezTo>
                <a:cubicBezTo>
                  <a:pt x="9797416" y="-6037"/>
                  <a:pt x="9580202" y="-8263"/>
                  <a:pt x="9739353" y="0"/>
                </a:cubicBezTo>
                <a:cubicBezTo>
                  <a:pt x="9898504" y="8263"/>
                  <a:pt x="10132972" y="-16979"/>
                  <a:pt x="10290762" y="0"/>
                </a:cubicBezTo>
                <a:cubicBezTo>
                  <a:pt x="10448552" y="16979"/>
                  <a:pt x="10947733" y="4848"/>
                  <a:pt x="11293929" y="0"/>
                </a:cubicBezTo>
                <a:cubicBezTo>
                  <a:pt x="11256546" y="341269"/>
                  <a:pt x="11313504" y="559528"/>
                  <a:pt x="11293929" y="748699"/>
                </a:cubicBezTo>
                <a:cubicBezTo>
                  <a:pt x="11274354" y="937870"/>
                  <a:pt x="11319654" y="1090627"/>
                  <a:pt x="11293929" y="1311940"/>
                </a:cubicBezTo>
                <a:cubicBezTo>
                  <a:pt x="11268204" y="1533253"/>
                  <a:pt x="11289964" y="1657337"/>
                  <a:pt x="11293929" y="1875181"/>
                </a:cubicBezTo>
                <a:cubicBezTo>
                  <a:pt x="11297894" y="2093025"/>
                  <a:pt x="11301065" y="2195935"/>
                  <a:pt x="11293929" y="2438422"/>
                </a:cubicBezTo>
                <a:cubicBezTo>
                  <a:pt x="11286793" y="2680909"/>
                  <a:pt x="11285505" y="3018075"/>
                  <a:pt x="11293929" y="3187121"/>
                </a:cubicBezTo>
                <a:cubicBezTo>
                  <a:pt x="11302353" y="3356167"/>
                  <a:pt x="11324953" y="3734510"/>
                  <a:pt x="11293929" y="3874000"/>
                </a:cubicBezTo>
                <a:cubicBezTo>
                  <a:pt x="11262905" y="4013490"/>
                  <a:pt x="11270464" y="4174324"/>
                  <a:pt x="11293929" y="4375422"/>
                </a:cubicBezTo>
                <a:cubicBezTo>
                  <a:pt x="11317394" y="4576520"/>
                  <a:pt x="11286829" y="4676778"/>
                  <a:pt x="11293929" y="4938663"/>
                </a:cubicBezTo>
                <a:cubicBezTo>
                  <a:pt x="11301029" y="5200548"/>
                  <a:pt x="11289549" y="5240410"/>
                  <a:pt x="11293929" y="5501904"/>
                </a:cubicBezTo>
                <a:cubicBezTo>
                  <a:pt x="11298309" y="5763398"/>
                  <a:pt x="11279940" y="5962362"/>
                  <a:pt x="11293929" y="6181915"/>
                </a:cubicBezTo>
                <a:cubicBezTo>
                  <a:pt x="11053606" y="6168818"/>
                  <a:pt x="10896341" y="6205584"/>
                  <a:pt x="10742520" y="6181915"/>
                </a:cubicBezTo>
                <a:cubicBezTo>
                  <a:pt x="10588699" y="6158246"/>
                  <a:pt x="10314177" y="6197651"/>
                  <a:pt x="10078171" y="6181915"/>
                </a:cubicBezTo>
                <a:cubicBezTo>
                  <a:pt x="9842165" y="6166179"/>
                  <a:pt x="9891347" y="6196614"/>
                  <a:pt x="9752640" y="6181915"/>
                </a:cubicBezTo>
                <a:cubicBezTo>
                  <a:pt x="9613933" y="6167216"/>
                  <a:pt x="9297913" y="6176732"/>
                  <a:pt x="9088291" y="6181915"/>
                </a:cubicBezTo>
                <a:cubicBezTo>
                  <a:pt x="8878669" y="6187098"/>
                  <a:pt x="8834141" y="6189406"/>
                  <a:pt x="8762760" y="6181915"/>
                </a:cubicBezTo>
                <a:cubicBezTo>
                  <a:pt x="8691379" y="6174424"/>
                  <a:pt x="8518643" y="6176353"/>
                  <a:pt x="8437229" y="6181915"/>
                </a:cubicBezTo>
                <a:cubicBezTo>
                  <a:pt x="8355815" y="6187477"/>
                  <a:pt x="7886816" y="6207381"/>
                  <a:pt x="7659941" y="6181915"/>
                </a:cubicBezTo>
                <a:cubicBezTo>
                  <a:pt x="7433066" y="6156449"/>
                  <a:pt x="7254170" y="6161964"/>
                  <a:pt x="6882653" y="6181915"/>
                </a:cubicBezTo>
                <a:cubicBezTo>
                  <a:pt x="6511136" y="6201866"/>
                  <a:pt x="6446637" y="6171029"/>
                  <a:pt x="6331244" y="6181915"/>
                </a:cubicBezTo>
                <a:cubicBezTo>
                  <a:pt x="6215851" y="6192801"/>
                  <a:pt x="6002772" y="6193955"/>
                  <a:pt x="5779834" y="6181915"/>
                </a:cubicBezTo>
                <a:cubicBezTo>
                  <a:pt x="5556896" y="6169876"/>
                  <a:pt x="5610744" y="6186749"/>
                  <a:pt x="5454303" y="6181915"/>
                </a:cubicBezTo>
                <a:cubicBezTo>
                  <a:pt x="5297862" y="6177081"/>
                  <a:pt x="4906817" y="6181820"/>
                  <a:pt x="4677015" y="6181915"/>
                </a:cubicBezTo>
                <a:cubicBezTo>
                  <a:pt x="4447213" y="6182010"/>
                  <a:pt x="4474759" y="6198084"/>
                  <a:pt x="4351484" y="6181915"/>
                </a:cubicBezTo>
                <a:cubicBezTo>
                  <a:pt x="4228209" y="6165746"/>
                  <a:pt x="3756874" y="6214197"/>
                  <a:pt x="3574196" y="6181915"/>
                </a:cubicBezTo>
                <a:cubicBezTo>
                  <a:pt x="3391518" y="6149633"/>
                  <a:pt x="3130100" y="6217472"/>
                  <a:pt x="2796908" y="6181915"/>
                </a:cubicBezTo>
                <a:cubicBezTo>
                  <a:pt x="2463716" y="6146358"/>
                  <a:pt x="2608260" y="6176187"/>
                  <a:pt x="2471377" y="6181915"/>
                </a:cubicBezTo>
                <a:cubicBezTo>
                  <a:pt x="2334494" y="6187643"/>
                  <a:pt x="2212573" y="6182068"/>
                  <a:pt x="2032907" y="6181915"/>
                </a:cubicBezTo>
                <a:cubicBezTo>
                  <a:pt x="1853241" y="6181763"/>
                  <a:pt x="1841161" y="6178509"/>
                  <a:pt x="1707376" y="6181915"/>
                </a:cubicBezTo>
                <a:cubicBezTo>
                  <a:pt x="1573591" y="6185321"/>
                  <a:pt x="1313181" y="6159221"/>
                  <a:pt x="930088" y="6181915"/>
                </a:cubicBezTo>
                <a:cubicBezTo>
                  <a:pt x="546995" y="6204609"/>
                  <a:pt x="209587" y="6224900"/>
                  <a:pt x="0" y="6181915"/>
                </a:cubicBezTo>
                <a:cubicBezTo>
                  <a:pt x="-10040" y="5847015"/>
                  <a:pt x="37267" y="5652394"/>
                  <a:pt x="0" y="5433216"/>
                </a:cubicBezTo>
                <a:cubicBezTo>
                  <a:pt x="-37267" y="5214038"/>
                  <a:pt x="-12398" y="4951195"/>
                  <a:pt x="0" y="4808156"/>
                </a:cubicBezTo>
                <a:cubicBezTo>
                  <a:pt x="12398" y="4665117"/>
                  <a:pt x="-8022" y="4368824"/>
                  <a:pt x="0" y="4183096"/>
                </a:cubicBezTo>
                <a:cubicBezTo>
                  <a:pt x="8022" y="3997368"/>
                  <a:pt x="-17340" y="3674238"/>
                  <a:pt x="0" y="3496216"/>
                </a:cubicBezTo>
                <a:cubicBezTo>
                  <a:pt x="17340" y="3318194"/>
                  <a:pt x="15742" y="3001535"/>
                  <a:pt x="0" y="2747518"/>
                </a:cubicBezTo>
                <a:cubicBezTo>
                  <a:pt x="-15742" y="2493501"/>
                  <a:pt x="-28489" y="2323515"/>
                  <a:pt x="0" y="2122457"/>
                </a:cubicBezTo>
                <a:cubicBezTo>
                  <a:pt x="28489" y="1921399"/>
                  <a:pt x="29263" y="1717116"/>
                  <a:pt x="0" y="1497397"/>
                </a:cubicBezTo>
                <a:cubicBezTo>
                  <a:pt x="-29263" y="1277678"/>
                  <a:pt x="-8198" y="1102551"/>
                  <a:pt x="0" y="934156"/>
                </a:cubicBezTo>
                <a:cubicBezTo>
                  <a:pt x="8198" y="765761"/>
                  <a:pt x="30609" y="344371"/>
                  <a:pt x="0" y="0"/>
                </a:cubicBezTo>
                <a:close/>
              </a:path>
            </a:pathLst>
          </a:custGeom>
          <a:noFill/>
          <a:ln w="57150">
            <a:solidFill>
              <a:srgbClr val="1D3456"/>
            </a:solidFill>
            <a:extLst>
              <a:ext uri="{C807C97D-BFC1-408E-A445-0C87EB9F89A2}">
                <ask:lineSketchStyleProps xmlns:ask="http://schemas.microsoft.com/office/drawing/2018/sketchyshapes" xmlns="" sd="221418858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xmlns="" id="{E5184D76-67E7-9778-2620-4C469960958F}"/>
              </a:ext>
            </a:extLst>
          </p:cNvPr>
          <p:cNvCxnSpPr>
            <a:cxnSpLocks/>
          </p:cNvCxnSpPr>
          <p:nvPr/>
        </p:nvCxnSpPr>
        <p:spPr>
          <a:xfrm>
            <a:off x="1252784" y="1979066"/>
            <a:ext cx="2938890" cy="0"/>
          </a:xfrm>
          <a:prstGeom prst="line">
            <a:avLst/>
          </a:prstGeom>
          <a:ln w="38100" cmpd="dbl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xmlns="" id="{93825E5E-1274-3FBD-0357-82B17B21494B}"/>
              </a:ext>
            </a:extLst>
          </p:cNvPr>
          <p:cNvCxnSpPr>
            <a:cxnSpLocks/>
          </p:cNvCxnSpPr>
          <p:nvPr/>
        </p:nvCxnSpPr>
        <p:spPr>
          <a:xfrm>
            <a:off x="4934250" y="1979066"/>
            <a:ext cx="2938890" cy="0"/>
          </a:xfrm>
          <a:prstGeom prst="line">
            <a:avLst/>
          </a:prstGeom>
          <a:ln w="38100" cmpd="dbl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xmlns="" id="{69DBE10B-565A-0EAC-2A98-AFFC7983F7FA}"/>
              </a:ext>
            </a:extLst>
          </p:cNvPr>
          <p:cNvCxnSpPr>
            <a:cxnSpLocks/>
          </p:cNvCxnSpPr>
          <p:nvPr/>
        </p:nvCxnSpPr>
        <p:spPr>
          <a:xfrm>
            <a:off x="8464252" y="1979066"/>
            <a:ext cx="2938890" cy="0"/>
          </a:xfrm>
          <a:prstGeom prst="line">
            <a:avLst/>
          </a:prstGeom>
          <a:ln w="38100" cmpd="dbl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454149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39646"/>
    </mc:Choice>
    <mc:Fallback>
      <p:transition spd="slow" advTm="39646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A6292E2-B427-B9DF-3A55-FDADF2A9D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4159E76-E85A-047A-A2B2-BABA398E6DBB}"/>
              </a:ext>
            </a:extLst>
          </p:cNvPr>
          <p:cNvSpPr txBox="1"/>
          <p:nvPr/>
        </p:nvSpPr>
        <p:spPr>
          <a:xfrm>
            <a:off x="1028700" y="653396"/>
            <a:ext cx="457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500" b="1" dirty="0">
                <a:solidFill>
                  <a:srgbClr val="1D3456"/>
                </a:solidFill>
                <a:latin typeface="Paperlogy 7 Bold" pitchFamily="2" charset="-127"/>
                <a:ea typeface="Paperlogy 7 Bold" pitchFamily="2" charset="-127"/>
              </a:rPr>
              <a:t>모델 설계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194BB10-86D1-2A41-987C-86CC3F27E374}"/>
              </a:ext>
            </a:extLst>
          </p:cNvPr>
          <p:cNvSpPr txBox="1"/>
          <p:nvPr/>
        </p:nvSpPr>
        <p:spPr>
          <a:xfrm>
            <a:off x="1028700" y="1698262"/>
            <a:ext cx="5055216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tx1"/>
                </a:solidFill>
                <a:latin typeface="Paperlogy 7 Bold" pitchFamily="2" charset="-127"/>
                <a:ea typeface="Paperlogy 7 Bold" pitchFamily="2" charset="-127"/>
              </a:rPr>
              <a:t>Transformer Encoder </a:t>
            </a:r>
            <a:r>
              <a:rPr kumimoji="1" lang="ko-KR" altLang="en-US" sz="2000" b="1" dirty="0">
                <a:solidFill>
                  <a:schemeClr val="tx1"/>
                </a:solidFill>
                <a:latin typeface="Paperlogy 7 Bold" pitchFamily="2" charset="-127"/>
                <a:ea typeface="Paperlogy 7 Bold" pitchFamily="2" charset="-127"/>
              </a:rPr>
              <a:t>기반 회귀 예측 모델</a:t>
            </a:r>
            <a:endParaRPr kumimoji="1" lang="en-US" altLang="ko-KR" sz="2000" b="1" dirty="0">
              <a:solidFill>
                <a:schemeClr val="tx1"/>
              </a:solidFill>
              <a:latin typeface="Paperlogy 7 Bold" pitchFamily="2" charset="-127"/>
              <a:ea typeface="Paperlogy 7 Bold" pitchFamily="2" charset="-127"/>
            </a:endParaRPr>
          </a:p>
          <a:p>
            <a:pPr>
              <a:buFont typeface="Arial" panose="020B0604020202020204" pitchFamily="34" charset="0"/>
              <a:buChar char="•"/>
            </a:pPr>
            <a:endParaRPr kumimoji="1" lang="en-US" altLang="ko-KR" sz="2000" b="1" dirty="0">
              <a:latin typeface="Paperlogy 7 Bold" pitchFamily="2" charset="-127"/>
              <a:ea typeface="Paperlogy 7 Bold" pitchFamily="2" charset="-127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500" b="1" dirty="0">
                <a:latin typeface="Paperlogy 6 SemiBold" pitchFamily="2" charset="-127"/>
                <a:ea typeface="Paperlogy 6 SemiBold" pitchFamily="2" charset="-127"/>
              </a:rPr>
              <a:t> 입력 구조</a:t>
            </a: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: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40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개 시점의 위도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,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경도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, </a:t>
            </a:r>
            <a:r>
              <a:rPr lang="en" altLang="ko-KR" sz="1500" dirty="0">
                <a:latin typeface="Paperlogy 4 Regular" pitchFamily="2" charset="-127"/>
                <a:ea typeface="Paperlogy 4 Regular" pitchFamily="2" charset="-127"/>
              </a:rPr>
              <a:t>SOG, COG,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목적지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-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현 위치 간 거리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marL="285750" indent="-285750">
              <a:buFont typeface="Wingdings" pitchFamily="2" charset="2"/>
              <a:buChar char="è"/>
            </a:pPr>
            <a:endParaRPr lang="ko-KR" altLang="en-US" sz="500" dirty="0">
              <a:latin typeface="Paperlogy 4 Regular" pitchFamily="2" charset="-127"/>
              <a:ea typeface="Paperlogy 4 Regular" pitchFamily="2" charset="-127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500" b="1" dirty="0">
                <a:latin typeface="Paperlogy 6 SemiBold" pitchFamily="2" charset="-127"/>
                <a:ea typeface="Paperlogy 6 SemiBold" pitchFamily="2" charset="-127"/>
              </a:rPr>
              <a:t> 출력 구조</a:t>
            </a: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: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1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개 시점의 위도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,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경도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, </a:t>
            </a:r>
            <a:r>
              <a:rPr lang="en" altLang="ko-KR" sz="1500" dirty="0">
                <a:latin typeface="Paperlogy 4 Regular" pitchFamily="2" charset="-127"/>
                <a:ea typeface="Paperlogy 4 Regular" pitchFamily="2" charset="-127"/>
              </a:rPr>
              <a:t>SOG, COG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값 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(4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차원 벡터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)</a:t>
            </a:r>
          </a:p>
        </p:txBody>
      </p:sp>
      <p:pic>
        <p:nvPicPr>
          <p:cNvPr id="2" name="그림 1" descr="텍스트, 폰트, 스크린샷, 화이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xmlns="" id="{EE8EAC94-8563-B62A-D9D8-3519A45FA4B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507464" y="2258186"/>
            <a:ext cx="4568545" cy="1354810"/>
          </a:xfrm>
          <a:prstGeom prst="rect">
            <a:avLst/>
          </a:prstGeom>
        </p:spPr>
      </p:pic>
      <p:pic>
        <p:nvPicPr>
          <p:cNvPr id="19" name="그림 18" descr="텍스트, 스크린샷, 폰트, 라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xmlns="" id="{D2DDA0F9-CB01-B9CA-9090-A9F31F5C1A4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09256" y="3865502"/>
            <a:ext cx="6549319" cy="2458789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F0CE3D0A-9B9D-8469-AA4A-E4A7E1B39ECE}"/>
              </a:ext>
            </a:extLst>
          </p:cNvPr>
          <p:cNvSpPr/>
          <p:nvPr/>
        </p:nvSpPr>
        <p:spPr>
          <a:xfrm>
            <a:off x="397327" y="323388"/>
            <a:ext cx="11293929" cy="6181915"/>
          </a:xfrm>
          <a:custGeom>
            <a:avLst/>
            <a:gdLst>
              <a:gd name="connsiteX0" fmla="*/ 0 w 11293929"/>
              <a:gd name="connsiteY0" fmla="*/ 0 h 6181915"/>
              <a:gd name="connsiteX1" fmla="*/ 890227 w 11293929"/>
              <a:gd name="connsiteY1" fmla="*/ 0 h 6181915"/>
              <a:gd name="connsiteX2" fmla="*/ 1215758 w 11293929"/>
              <a:gd name="connsiteY2" fmla="*/ 0 h 6181915"/>
              <a:gd name="connsiteX3" fmla="*/ 1767168 w 11293929"/>
              <a:gd name="connsiteY3" fmla="*/ 0 h 6181915"/>
              <a:gd name="connsiteX4" fmla="*/ 2544456 w 11293929"/>
              <a:gd name="connsiteY4" fmla="*/ 0 h 6181915"/>
              <a:gd name="connsiteX5" fmla="*/ 3321744 w 11293929"/>
              <a:gd name="connsiteY5" fmla="*/ 0 h 6181915"/>
              <a:gd name="connsiteX6" fmla="*/ 3647275 w 11293929"/>
              <a:gd name="connsiteY6" fmla="*/ 0 h 6181915"/>
              <a:gd name="connsiteX7" fmla="*/ 4085745 w 11293929"/>
              <a:gd name="connsiteY7" fmla="*/ 0 h 6181915"/>
              <a:gd name="connsiteX8" fmla="*/ 4975972 w 11293929"/>
              <a:gd name="connsiteY8" fmla="*/ 0 h 6181915"/>
              <a:gd name="connsiteX9" fmla="*/ 5753260 w 11293929"/>
              <a:gd name="connsiteY9" fmla="*/ 0 h 6181915"/>
              <a:gd name="connsiteX10" fmla="*/ 6530548 w 11293929"/>
              <a:gd name="connsiteY10" fmla="*/ 0 h 6181915"/>
              <a:gd name="connsiteX11" fmla="*/ 7307836 w 11293929"/>
              <a:gd name="connsiteY11" fmla="*/ 0 h 6181915"/>
              <a:gd name="connsiteX12" fmla="*/ 8085124 w 11293929"/>
              <a:gd name="connsiteY12" fmla="*/ 0 h 6181915"/>
              <a:gd name="connsiteX13" fmla="*/ 8636534 w 11293929"/>
              <a:gd name="connsiteY13" fmla="*/ 0 h 6181915"/>
              <a:gd name="connsiteX14" fmla="*/ 9413822 w 11293929"/>
              <a:gd name="connsiteY14" fmla="*/ 0 h 6181915"/>
              <a:gd name="connsiteX15" fmla="*/ 9739353 w 11293929"/>
              <a:gd name="connsiteY15" fmla="*/ 0 h 6181915"/>
              <a:gd name="connsiteX16" fmla="*/ 10290762 w 11293929"/>
              <a:gd name="connsiteY16" fmla="*/ 0 h 6181915"/>
              <a:gd name="connsiteX17" fmla="*/ 11293929 w 11293929"/>
              <a:gd name="connsiteY17" fmla="*/ 0 h 6181915"/>
              <a:gd name="connsiteX18" fmla="*/ 11293929 w 11293929"/>
              <a:gd name="connsiteY18" fmla="*/ 748699 h 6181915"/>
              <a:gd name="connsiteX19" fmla="*/ 11293929 w 11293929"/>
              <a:gd name="connsiteY19" fmla="*/ 1311940 h 6181915"/>
              <a:gd name="connsiteX20" fmla="*/ 11293929 w 11293929"/>
              <a:gd name="connsiteY20" fmla="*/ 1875181 h 6181915"/>
              <a:gd name="connsiteX21" fmla="*/ 11293929 w 11293929"/>
              <a:gd name="connsiteY21" fmla="*/ 2438422 h 6181915"/>
              <a:gd name="connsiteX22" fmla="*/ 11293929 w 11293929"/>
              <a:gd name="connsiteY22" fmla="*/ 3187121 h 6181915"/>
              <a:gd name="connsiteX23" fmla="*/ 11293929 w 11293929"/>
              <a:gd name="connsiteY23" fmla="*/ 3874000 h 6181915"/>
              <a:gd name="connsiteX24" fmla="*/ 11293929 w 11293929"/>
              <a:gd name="connsiteY24" fmla="*/ 4375422 h 6181915"/>
              <a:gd name="connsiteX25" fmla="*/ 11293929 w 11293929"/>
              <a:gd name="connsiteY25" fmla="*/ 4938663 h 6181915"/>
              <a:gd name="connsiteX26" fmla="*/ 11293929 w 11293929"/>
              <a:gd name="connsiteY26" fmla="*/ 5501904 h 6181915"/>
              <a:gd name="connsiteX27" fmla="*/ 11293929 w 11293929"/>
              <a:gd name="connsiteY27" fmla="*/ 6181915 h 6181915"/>
              <a:gd name="connsiteX28" fmla="*/ 10742520 w 11293929"/>
              <a:gd name="connsiteY28" fmla="*/ 6181915 h 6181915"/>
              <a:gd name="connsiteX29" fmla="*/ 10078171 w 11293929"/>
              <a:gd name="connsiteY29" fmla="*/ 6181915 h 6181915"/>
              <a:gd name="connsiteX30" fmla="*/ 9752640 w 11293929"/>
              <a:gd name="connsiteY30" fmla="*/ 6181915 h 6181915"/>
              <a:gd name="connsiteX31" fmla="*/ 9088291 w 11293929"/>
              <a:gd name="connsiteY31" fmla="*/ 6181915 h 6181915"/>
              <a:gd name="connsiteX32" fmla="*/ 8762760 w 11293929"/>
              <a:gd name="connsiteY32" fmla="*/ 6181915 h 6181915"/>
              <a:gd name="connsiteX33" fmla="*/ 8437229 w 11293929"/>
              <a:gd name="connsiteY33" fmla="*/ 6181915 h 6181915"/>
              <a:gd name="connsiteX34" fmla="*/ 7659941 w 11293929"/>
              <a:gd name="connsiteY34" fmla="*/ 6181915 h 6181915"/>
              <a:gd name="connsiteX35" fmla="*/ 6882653 w 11293929"/>
              <a:gd name="connsiteY35" fmla="*/ 6181915 h 6181915"/>
              <a:gd name="connsiteX36" fmla="*/ 6331244 w 11293929"/>
              <a:gd name="connsiteY36" fmla="*/ 6181915 h 6181915"/>
              <a:gd name="connsiteX37" fmla="*/ 5779834 w 11293929"/>
              <a:gd name="connsiteY37" fmla="*/ 6181915 h 6181915"/>
              <a:gd name="connsiteX38" fmla="*/ 5454303 w 11293929"/>
              <a:gd name="connsiteY38" fmla="*/ 6181915 h 6181915"/>
              <a:gd name="connsiteX39" fmla="*/ 4677015 w 11293929"/>
              <a:gd name="connsiteY39" fmla="*/ 6181915 h 6181915"/>
              <a:gd name="connsiteX40" fmla="*/ 4351484 w 11293929"/>
              <a:gd name="connsiteY40" fmla="*/ 6181915 h 6181915"/>
              <a:gd name="connsiteX41" fmla="*/ 3574196 w 11293929"/>
              <a:gd name="connsiteY41" fmla="*/ 6181915 h 6181915"/>
              <a:gd name="connsiteX42" fmla="*/ 2796908 w 11293929"/>
              <a:gd name="connsiteY42" fmla="*/ 6181915 h 6181915"/>
              <a:gd name="connsiteX43" fmla="*/ 2471377 w 11293929"/>
              <a:gd name="connsiteY43" fmla="*/ 6181915 h 6181915"/>
              <a:gd name="connsiteX44" fmla="*/ 2032907 w 11293929"/>
              <a:gd name="connsiteY44" fmla="*/ 6181915 h 6181915"/>
              <a:gd name="connsiteX45" fmla="*/ 1707376 w 11293929"/>
              <a:gd name="connsiteY45" fmla="*/ 6181915 h 6181915"/>
              <a:gd name="connsiteX46" fmla="*/ 930088 w 11293929"/>
              <a:gd name="connsiteY46" fmla="*/ 6181915 h 6181915"/>
              <a:gd name="connsiteX47" fmla="*/ 0 w 11293929"/>
              <a:gd name="connsiteY47" fmla="*/ 6181915 h 6181915"/>
              <a:gd name="connsiteX48" fmla="*/ 0 w 11293929"/>
              <a:gd name="connsiteY48" fmla="*/ 5433216 h 6181915"/>
              <a:gd name="connsiteX49" fmla="*/ 0 w 11293929"/>
              <a:gd name="connsiteY49" fmla="*/ 4808156 h 6181915"/>
              <a:gd name="connsiteX50" fmla="*/ 0 w 11293929"/>
              <a:gd name="connsiteY50" fmla="*/ 4183096 h 6181915"/>
              <a:gd name="connsiteX51" fmla="*/ 0 w 11293929"/>
              <a:gd name="connsiteY51" fmla="*/ 3496216 h 6181915"/>
              <a:gd name="connsiteX52" fmla="*/ 0 w 11293929"/>
              <a:gd name="connsiteY52" fmla="*/ 2747518 h 6181915"/>
              <a:gd name="connsiteX53" fmla="*/ 0 w 11293929"/>
              <a:gd name="connsiteY53" fmla="*/ 2122457 h 6181915"/>
              <a:gd name="connsiteX54" fmla="*/ 0 w 11293929"/>
              <a:gd name="connsiteY54" fmla="*/ 1497397 h 6181915"/>
              <a:gd name="connsiteX55" fmla="*/ 0 w 11293929"/>
              <a:gd name="connsiteY55" fmla="*/ 934156 h 6181915"/>
              <a:gd name="connsiteX56" fmla="*/ 0 w 11293929"/>
              <a:gd name="connsiteY56" fmla="*/ 0 h 6181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1293929" h="6181915" extrusionOk="0">
                <a:moveTo>
                  <a:pt x="0" y="0"/>
                </a:moveTo>
                <a:cubicBezTo>
                  <a:pt x="313138" y="-8480"/>
                  <a:pt x="536689" y="11290"/>
                  <a:pt x="890227" y="0"/>
                </a:cubicBezTo>
                <a:cubicBezTo>
                  <a:pt x="1243765" y="-11290"/>
                  <a:pt x="1069580" y="5348"/>
                  <a:pt x="1215758" y="0"/>
                </a:cubicBezTo>
                <a:cubicBezTo>
                  <a:pt x="1361936" y="-5348"/>
                  <a:pt x="1624039" y="13484"/>
                  <a:pt x="1767168" y="0"/>
                </a:cubicBezTo>
                <a:cubicBezTo>
                  <a:pt x="1910297" y="-13484"/>
                  <a:pt x="2187864" y="-18942"/>
                  <a:pt x="2544456" y="0"/>
                </a:cubicBezTo>
                <a:cubicBezTo>
                  <a:pt x="2901048" y="18942"/>
                  <a:pt x="3013683" y="-36472"/>
                  <a:pt x="3321744" y="0"/>
                </a:cubicBezTo>
                <a:cubicBezTo>
                  <a:pt x="3629805" y="36472"/>
                  <a:pt x="3543453" y="-11914"/>
                  <a:pt x="3647275" y="0"/>
                </a:cubicBezTo>
                <a:cubicBezTo>
                  <a:pt x="3751097" y="11914"/>
                  <a:pt x="3938423" y="13722"/>
                  <a:pt x="4085745" y="0"/>
                </a:cubicBezTo>
                <a:cubicBezTo>
                  <a:pt x="4233067" y="-13722"/>
                  <a:pt x="4755642" y="15625"/>
                  <a:pt x="4975972" y="0"/>
                </a:cubicBezTo>
                <a:cubicBezTo>
                  <a:pt x="5196302" y="-15625"/>
                  <a:pt x="5390701" y="8142"/>
                  <a:pt x="5753260" y="0"/>
                </a:cubicBezTo>
                <a:cubicBezTo>
                  <a:pt x="6115819" y="-8142"/>
                  <a:pt x="6217163" y="-34070"/>
                  <a:pt x="6530548" y="0"/>
                </a:cubicBezTo>
                <a:cubicBezTo>
                  <a:pt x="6843933" y="34070"/>
                  <a:pt x="7034012" y="-3037"/>
                  <a:pt x="7307836" y="0"/>
                </a:cubicBezTo>
                <a:cubicBezTo>
                  <a:pt x="7581660" y="3037"/>
                  <a:pt x="7862353" y="4308"/>
                  <a:pt x="8085124" y="0"/>
                </a:cubicBezTo>
                <a:cubicBezTo>
                  <a:pt x="8307895" y="-4308"/>
                  <a:pt x="8519606" y="23523"/>
                  <a:pt x="8636534" y="0"/>
                </a:cubicBezTo>
                <a:cubicBezTo>
                  <a:pt x="8753462" y="-23523"/>
                  <a:pt x="9030228" y="6037"/>
                  <a:pt x="9413822" y="0"/>
                </a:cubicBezTo>
                <a:cubicBezTo>
                  <a:pt x="9797416" y="-6037"/>
                  <a:pt x="9580202" y="-8263"/>
                  <a:pt x="9739353" y="0"/>
                </a:cubicBezTo>
                <a:cubicBezTo>
                  <a:pt x="9898504" y="8263"/>
                  <a:pt x="10132972" y="-16979"/>
                  <a:pt x="10290762" y="0"/>
                </a:cubicBezTo>
                <a:cubicBezTo>
                  <a:pt x="10448552" y="16979"/>
                  <a:pt x="10947733" y="4848"/>
                  <a:pt x="11293929" y="0"/>
                </a:cubicBezTo>
                <a:cubicBezTo>
                  <a:pt x="11256546" y="341269"/>
                  <a:pt x="11313504" y="559528"/>
                  <a:pt x="11293929" y="748699"/>
                </a:cubicBezTo>
                <a:cubicBezTo>
                  <a:pt x="11274354" y="937870"/>
                  <a:pt x="11319654" y="1090627"/>
                  <a:pt x="11293929" y="1311940"/>
                </a:cubicBezTo>
                <a:cubicBezTo>
                  <a:pt x="11268204" y="1533253"/>
                  <a:pt x="11289964" y="1657337"/>
                  <a:pt x="11293929" y="1875181"/>
                </a:cubicBezTo>
                <a:cubicBezTo>
                  <a:pt x="11297894" y="2093025"/>
                  <a:pt x="11301065" y="2195935"/>
                  <a:pt x="11293929" y="2438422"/>
                </a:cubicBezTo>
                <a:cubicBezTo>
                  <a:pt x="11286793" y="2680909"/>
                  <a:pt x="11285505" y="3018075"/>
                  <a:pt x="11293929" y="3187121"/>
                </a:cubicBezTo>
                <a:cubicBezTo>
                  <a:pt x="11302353" y="3356167"/>
                  <a:pt x="11324953" y="3734510"/>
                  <a:pt x="11293929" y="3874000"/>
                </a:cubicBezTo>
                <a:cubicBezTo>
                  <a:pt x="11262905" y="4013490"/>
                  <a:pt x="11270464" y="4174324"/>
                  <a:pt x="11293929" y="4375422"/>
                </a:cubicBezTo>
                <a:cubicBezTo>
                  <a:pt x="11317394" y="4576520"/>
                  <a:pt x="11286829" y="4676778"/>
                  <a:pt x="11293929" y="4938663"/>
                </a:cubicBezTo>
                <a:cubicBezTo>
                  <a:pt x="11301029" y="5200548"/>
                  <a:pt x="11289549" y="5240410"/>
                  <a:pt x="11293929" y="5501904"/>
                </a:cubicBezTo>
                <a:cubicBezTo>
                  <a:pt x="11298309" y="5763398"/>
                  <a:pt x="11279940" y="5962362"/>
                  <a:pt x="11293929" y="6181915"/>
                </a:cubicBezTo>
                <a:cubicBezTo>
                  <a:pt x="11053606" y="6168818"/>
                  <a:pt x="10896341" y="6205584"/>
                  <a:pt x="10742520" y="6181915"/>
                </a:cubicBezTo>
                <a:cubicBezTo>
                  <a:pt x="10588699" y="6158246"/>
                  <a:pt x="10314177" y="6197651"/>
                  <a:pt x="10078171" y="6181915"/>
                </a:cubicBezTo>
                <a:cubicBezTo>
                  <a:pt x="9842165" y="6166179"/>
                  <a:pt x="9891347" y="6196614"/>
                  <a:pt x="9752640" y="6181915"/>
                </a:cubicBezTo>
                <a:cubicBezTo>
                  <a:pt x="9613933" y="6167216"/>
                  <a:pt x="9297913" y="6176732"/>
                  <a:pt x="9088291" y="6181915"/>
                </a:cubicBezTo>
                <a:cubicBezTo>
                  <a:pt x="8878669" y="6187098"/>
                  <a:pt x="8834141" y="6189406"/>
                  <a:pt x="8762760" y="6181915"/>
                </a:cubicBezTo>
                <a:cubicBezTo>
                  <a:pt x="8691379" y="6174424"/>
                  <a:pt x="8518643" y="6176353"/>
                  <a:pt x="8437229" y="6181915"/>
                </a:cubicBezTo>
                <a:cubicBezTo>
                  <a:pt x="8355815" y="6187477"/>
                  <a:pt x="7886816" y="6207381"/>
                  <a:pt x="7659941" y="6181915"/>
                </a:cubicBezTo>
                <a:cubicBezTo>
                  <a:pt x="7433066" y="6156449"/>
                  <a:pt x="7254170" y="6161964"/>
                  <a:pt x="6882653" y="6181915"/>
                </a:cubicBezTo>
                <a:cubicBezTo>
                  <a:pt x="6511136" y="6201866"/>
                  <a:pt x="6446637" y="6171029"/>
                  <a:pt x="6331244" y="6181915"/>
                </a:cubicBezTo>
                <a:cubicBezTo>
                  <a:pt x="6215851" y="6192801"/>
                  <a:pt x="6002772" y="6193955"/>
                  <a:pt x="5779834" y="6181915"/>
                </a:cubicBezTo>
                <a:cubicBezTo>
                  <a:pt x="5556896" y="6169876"/>
                  <a:pt x="5610744" y="6186749"/>
                  <a:pt x="5454303" y="6181915"/>
                </a:cubicBezTo>
                <a:cubicBezTo>
                  <a:pt x="5297862" y="6177081"/>
                  <a:pt x="4906817" y="6181820"/>
                  <a:pt x="4677015" y="6181915"/>
                </a:cubicBezTo>
                <a:cubicBezTo>
                  <a:pt x="4447213" y="6182010"/>
                  <a:pt x="4474759" y="6198084"/>
                  <a:pt x="4351484" y="6181915"/>
                </a:cubicBezTo>
                <a:cubicBezTo>
                  <a:pt x="4228209" y="6165746"/>
                  <a:pt x="3756874" y="6214197"/>
                  <a:pt x="3574196" y="6181915"/>
                </a:cubicBezTo>
                <a:cubicBezTo>
                  <a:pt x="3391518" y="6149633"/>
                  <a:pt x="3130100" y="6217472"/>
                  <a:pt x="2796908" y="6181915"/>
                </a:cubicBezTo>
                <a:cubicBezTo>
                  <a:pt x="2463716" y="6146358"/>
                  <a:pt x="2608260" y="6176187"/>
                  <a:pt x="2471377" y="6181915"/>
                </a:cubicBezTo>
                <a:cubicBezTo>
                  <a:pt x="2334494" y="6187643"/>
                  <a:pt x="2212573" y="6182068"/>
                  <a:pt x="2032907" y="6181915"/>
                </a:cubicBezTo>
                <a:cubicBezTo>
                  <a:pt x="1853241" y="6181763"/>
                  <a:pt x="1841161" y="6178509"/>
                  <a:pt x="1707376" y="6181915"/>
                </a:cubicBezTo>
                <a:cubicBezTo>
                  <a:pt x="1573591" y="6185321"/>
                  <a:pt x="1313181" y="6159221"/>
                  <a:pt x="930088" y="6181915"/>
                </a:cubicBezTo>
                <a:cubicBezTo>
                  <a:pt x="546995" y="6204609"/>
                  <a:pt x="209587" y="6224900"/>
                  <a:pt x="0" y="6181915"/>
                </a:cubicBezTo>
                <a:cubicBezTo>
                  <a:pt x="-10040" y="5847015"/>
                  <a:pt x="37267" y="5652394"/>
                  <a:pt x="0" y="5433216"/>
                </a:cubicBezTo>
                <a:cubicBezTo>
                  <a:pt x="-37267" y="5214038"/>
                  <a:pt x="-12398" y="4951195"/>
                  <a:pt x="0" y="4808156"/>
                </a:cubicBezTo>
                <a:cubicBezTo>
                  <a:pt x="12398" y="4665117"/>
                  <a:pt x="-8022" y="4368824"/>
                  <a:pt x="0" y="4183096"/>
                </a:cubicBezTo>
                <a:cubicBezTo>
                  <a:pt x="8022" y="3997368"/>
                  <a:pt x="-17340" y="3674238"/>
                  <a:pt x="0" y="3496216"/>
                </a:cubicBezTo>
                <a:cubicBezTo>
                  <a:pt x="17340" y="3318194"/>
                  <a:pt x="15742" y="3001535"/>
                  <a:pt x="0" y="2747518"/>
                </a:cubicBezTo>
                <a:cubicBezTo>
                  <a:pt x="-15742" y="2493501"/>
                  <a:pt x="-28489" y="2323515"/>
                  <a:pt x="0" y="2122457"/>
                </a:cubicBezTo>
                <a:cubicBezTo>
                  <a:pt x="28489" y="1921399"/>
                  <a:pt x="29263" y="1717116"/>
                  <a:pt x="0" y="1497397"/>
                </a:cubicBezTo>
                <a:cubicBezTo>
                  <a:pt x="-29263" y="1277678"/>
                  <a:pt x="-8198" y="1102551"/>
                  <a:pt x="0" y="934156"/>
                </a:cubicBezTo>
                <a:cubicBezTo>
                  <a:pt x="8198" y="765761"/>
                  <a:pt x="30609" y="344371"/>
                  <a:pt x="0" y="0"/>
                </a:cubicBezTo>
                <a:close/>
              </a:path>
            </a:pathLst>
          </a:custGeom>
          <a:noFill/>
          <a:ln w="57150">
            <a:solidFill>
              <a:srgbClr val="1D3456"/>
            </a:solidFill>
            <a:extLst>
              <a:ext uri="{C807C97D-BFC1-408E-A445-0C87EB9F89A2}">
                <ask:lineSketchStyleProps xmlns:ask="http://schemas.microsoft.com/office/drawing/2018/sketchyshapes" xmlns="" sd="221418858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81024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35871"/>
    </mc:Choice>
    <mc:Fallback>
      <p:transition spd="slow" advTm="35871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1C83DF9-3365-4D75-5970-C0EF15B8B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676394E-6096-12DE-8380-3D684E7502BD}"/>
              </a:ext>
            </a:extLst>
          </p:cNvPr>
          <p:cNvSpPr txBox="1"/>
          <p:nvPr/>
        </p:nvSpPr>
        <p:spPr>
          <a:xfrm>
            <a:off x="1028700" y="653396"/>
            <a:ext cx="457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500" b="1" dirty="0">
                <a:solidFill>
                  <a:srgbClr val="1D3456"/>
                </a:solidFill>
                <a:latin typeface="Paperlogy 7 Bold" pitchFamily="2" charset="-127"/>
                <a:ea typeface="Paperlogy 7 Bold" pitchFamily="2" charset="-127"/>
              </a:rPr>
              <a:t>모델 설계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95837A96-8E43-4976-2F72-E5CE9A63D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5577" y="1284338"/>
            <a:ext cx="4106624" cy="34682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A3CD8F9-A796-3D41-81E7-94C8E5E65D17}"/>
              </a:ext>
            </a:extLst>
          </p:cNvPr>
          <p:cNvSpPr txBox="1"/>
          <p:nvPr/>
        </p:nvSpPr>
        <p:spPr>
          <a:xfrm>
            <a:off x="1028700" y="1592598"/>
            <a:ext cx="5303572" cy="5093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 dirty="0">
                <a:solidFill>
                  <a:schemeClr val="tx1"/>
                </a:solidFill>
                <a:latin typeface="Paperlogy 7 Bold" pitchFamily="2" charset="-127"/>
                <a:ea typeface="Paperlogy 7 Bold" pitchFamily="2" charset="-127"/>
              </a:rPr>
              <a:t>Transformer Encoder </a:t>
            </a:r>
            <a:r>
              <a:rPr kumimoji="1" lang="ko-KR" altLang="en-US" sz="2000" b="1" dirty="0">
                <a:solidFill>
                  <a:schemeClr val="tx1"/>
                </a:solidFill>
                <a:latin typeface="Paperlogy 7 Bold" pitchFamily="2" charset="-127"/>
                <a:ea typeface="Paperlogy 7 Bold" pitchFamily="2" charset="-127"/>
              </a:rPr>
              <a:t>기반 회귀 예측 모델</a:t>
            </a:r>
            <a:endParaRPr kumimoji="1" lang="en-US" altLang="ko-KR" sz="500" b="1" dirty="0">
              <a:solidFill>
                <a:schemeClr val="tx1"/>
              </a:solidFill>
              <a:latin typeface="Paperlogy 7 Bold" pitchFamily="2" charset="-127"/>
              <a:ea typeface="Paperlogy 7 Bold" pitchFamily="2" charset="-127"/>
            </a:endParaRPr>
          </a:p>
          <a:p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endParaRPr lang="ko-KR" altLang="en-US" sz="500" dirty="0">
              <a:latin typeface="Paperlogy 4 Regular" pitchFamily="2" charset="-127"/>
              <a:ea typeface="Paperlogy 4 Regular" pitchFamily="2" charset="-127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500" b="1" dirty="0">
                <a:latin typeface="Paperlogy 6 SemiBold" pitchFamily="2" charset="-127"/>
                <a:ea typeface="Paperlogy 6 SemiBold" pitchFamily="2" charset="-127"/>
              </a:rPr>
              <a:t> 모델 구조</a:t>
            </a:r>
            <a:endParaRPr lang="en-US" altLang="ko-KR" sz="1500" b="1" dirty="0">
              <a:latin typeface="Paperlogy 6 SemiBold" pitchFamily="2" charset="-127"/>
              <a:ea typeface="Paperlogy 6 SemiBold" pitchFamily="2" charset="-127"/>
            </a:endParaRPr>
          </a:p>
          <a:p>
            <a:endParaRPr lang="ko-KR" altLang="en-US" sz="1000" b="1" dirty="0">
              <a:latin typeface="Paperlogy 6 SemiBold" pitchFamily="2" charset="-127"/>
              <a:ea typeface="Paperlogy 6 SemiBold" pitchFamily="2" charset="-127"/>
            </a:endParaRPr>
          </a:p>
          <a:p>
            <a:r>
              <a:rPr lang="en-US" altLang="ko-KR" sz="1500" b="1" dirty="0">
                <a:latin typeface="Paperlogy 7 Bold" pitchFamily="2" charset="-127"/>
                <a:ea typeface="Paperlogy 7 Bold" pitchFamily="2" charset="-127"/>
              </a:rPr>
              <a:t>[</a:t>
            </a:r>
            <a:r>
              <a:rPr lang="en" altLang="ko-KR" sz="1500" b="1" dirty="0">
                <a:latin typeface="Paperlogy 7 Bold" pitchFamily="2" charset="-127"/>
                <a:ea typeface="Paperlogy 7 Bold" pitchFamily="2" charset="-127"/>
              </a:rPr>
              <a:t>Encoder</a:t>
            </a:r>
            <a:r>
              <a:rPr lang="en-US" altLang="ko-KR" sz="1500" b="1" dirty="0">
                <a:latin typeface="Paperlogy 7 Bold" pitchFamily="2" charset="-127"/>
                <a:ea typeface="Paperlogy 7 Bold" pitchFamily="2" charset="-127"/>
              </a:rPr>
              <a:t>]</a:t>
            </a:r>
            <a:endParaRPr lang="en" altLang="ko-KR" sz="1500" b="1" dirty="0">
              <a:latin typeface="Paperlogy 7 Bold" pitchFamily="2" charset="-127"/>
              <a:ea typeface="Paperlogy 7 Bold" pitchFamily="2" charset="-127"/>
            </a:endParaRP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: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n" altLang="ko-KR" sz="1500" dirty="0">
                <a:latin typeface="Paperlogy 4 Regular" pitchFamily="2" charset="-127"/>
                <a:ea typeface="Paperlogy 4 Regular" pitchFamily="2" charset="-127"/>
              </a:rPr>
              <a:t>Input Projection → Positional Encoding </a:t>
            </a:r>
          </a:p>
          <a:p>
            <a:r>
              <a:rPr lang="en" altLang="ko-KR" sz="1500" dirty="0">
                <a:latin typeface="Paperlogy 4 Regular" pitchFamily="2" charset="-127"/>
                <a:ea typeface="Paperlogy 4 Regular" pitchFamily="2" charset="-127"/>
              </a:rPr>
              <a:t>→ Multi-head Self-Attention(3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개 블록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)</a:t>
            </a: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=&gt;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시계열 패턴과 시점 간 관계를 효과적으로 학습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endParaRPr lang="ko-KR" altLang="en-US" sz="1000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lang="en-US" altLang="ko-KR" sz="1500" b="1" dirty="0">
                <a:latin typeface="Paperlogy 7 Bold" pitchFamily="2" charset="-127"/>
                <a:ea typeface="Paperlogy 7 Bold" pitchFamily="2" charset="-127"/>
              </a:rPr>
              <a:t>[</a:t>
            </a:r>
            <a:r>
              <a:rPr lang="en" altLang="ko-KR" sz="1500" b="1" dirty="0">
                <a:latin typeface="Paperlogy 7 Bold" pitchFamily="2" charset="-127"/>
                <a:ea typeface="Paperlogy 7 Bold" pitchFamily="2" charset="-127"/>
              </a:rPr>
              <a:t>Decoder</a:t>
            </a:r>
            <a:r>
              <a:rPr lang="en-US" altLang="ko-KR" sz="1500" b="1" dirty="0">
                <a:latin typeface="Paperlogy 7 Bold" pitchFamily="2" charset="-127"/>
                <a:ea typeface="Paperlogy 7 Bold" pitchFamily="2" charset="-127"/>
              </a:rPr>
              <a:t>]</a:t>
            </a:r>
            <a:endParaRPr lang="en" altLang="ko-KR" sz="1500" b="1" dirty="0">
              <a:latin typeface="Paperlogy 7 Bold" pitchFamily="2" charset="-127"/>
              <a:ea typeface="Paperlogy 7 Bold" pitchFamily="2" charset="-127"/>
            </a:endParaRP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: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n" altLang="ko-KR" sz="1500" dirty="0">
                <a:latin typeface="Paperlogy 4 Regular" pitchFamily="2" charset="-127"/>
                <a:ea typeface="Paperlogy 4 Regular" pitchFamily="2" charset="-127"/>
              </a:rPr>
              <a:t>Attention Pooling → FeedForward → Linear</a:t>
            </a: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=&gt;</a:t>
            </a:r>
            <a:r>
              <a:rPr lang="en" altLang="ko-KR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인코더 출력을 압축 요약하여 회귀 예측 수행</a:t>
            </a:r>
            <a:endParaRPr lang="en-US" altLang="ko-KR" sz="500" dirty="0">
              <a:latin typeface="Paperlogy 4 Regular" pitchFamily="2" charset="-127"/>
              <a:ea typeface="Paperlogy 4 Regular" pitchFamily="2" charset="-127"/>
            </a:endParaRPr>
          </a:p>
          <a:p>
            <a:endParaRPr lang="ko-KR" altLang="en-US" sz="1500" dirty="0">
              <a:latin typeface="Paperlogy 4 Regular" pitchFamily="2" charset="-127"/>
              <a:ea typeface="Paperlogy 4 Regular" pitchFamily="2" charset="-127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500" b="1" dirty="0">
                <a:latin typeface="Paperlogy 6 SemiBold" pitchFamily="2" charset="-127"/>
                <a:ea typeface="Paperlogy 6 SemiBold" pitchFamily="2" charset="-127"/>
              </a:rPr>
              <a:t> 예측 방식</a:t>
            </a:r>
            <a:endParaRPr lang="en-US" altLang="ko-KR" sz="1500" b="1" dirty="0">
              <a:latin typeface="Paperlogy 6 SemiBold" pitchFamily="2" charset="-127"/>
              <a:ea typeface="Paperlogy 6 SemiBold" pitchFamily="2" charset="-127"/>
            </a:endParaRPr>
          </a:p>
          <a:p>
            <a:endParaRPr lang="ko-KR" altLang="en-US" sz="1000" b="1" dirty="0">
              <a:latin typeface="Paperlogy 6 SemiBold" pitchFamily="2" charset="-127"/>
              <a:ea typeface="Paperlogy 6 SemiBold" pitchFamily="2" charset="-127"/>
            </a:endParaRP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: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n" altLang="ko-KR" sz="1500" dirty="0">
                <a:latin typeface="Paperlogy 4 Regular" pitchFamily="2" charset="-127"/>
                <a:ea typeface="Paperlogy 4 Regular" pitchFamily="2" charset="-127"/>
              </a:rPr>
              <a:t>Auto-regressive Prediction</a:t>
            </a:r>
          </a:p>
          <a:p>
            <a:endParaRPr lang="en" altLang="ko-KR" sz="1000" dirty="0">
              <a:latin typeface="Paperlogy 4 Regular" pitchFamily="2" charset="-127"/>
              <a:ea typeface="Paperlogy 4 Regular" pitchFamily="2" charset="-127"/>
            </a:endParaRPr>
          </a:p>
          <a:p>
            <a:pPr marL="285750" indent="-285750">
              <a:buFont typeface="Wingdings" pitchFamily="2" charset="2"/>
              <a:buChar char="è"/>
            </a:pPr>
            <a:r>
              <a:rPr lang="en" altLang="ko-KR" sz="1500" dirty="0">
                <a:latin typeface="Paperlogy 4 Regular" pitchFamily="2" charset="-127"/>
                <a:ea typeface="Paperlogy 4 Regular" pitchFamily="2" charset="-127"/>
              </a:rPr>
              <a:t>30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초 단위로 한 시점씩 예측한 값을 다음 입력으로 반복하여 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      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전체 경로 생성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marL="285750" indent="-285750">
              <a:buFont typeface="Wingdings" pitchFamily="2" charset="2"/>
              <a:buChar char="è"/>
            </a:pP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오차 누적 문제를 완화하기 위해 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Monte Carlo Dropout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기법을 활용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marL="285750" indent="-285750">
              <a:buFont typeface="Wingdings" pitchFamily="2" charset="2"/>
              <a:buChar char="è"/>
            </a:pPr>
            <a:endParaRPr lang="ko-KR" altLang="en-US" sz="500" dirty="0">
              <a:latin typeface="Paperlogy 4 Regular" pitchFamily="2" charset="-127"/>
              <a:ea typeface="Paperlogy 4 Regular" pitchFamily="2" charset="-127"/>
            </a:endParaRPr>
          </a:p>
        </p:txBody>
      </p:sp>
      <p:pic>
        <p:nvPicPr>
          <p:cNvPr id="3" name="그림 2" descr="텍스트, 폰트, 스크린샷, 라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xmlns="" id="{B68B6B76-7FEA-DAE4-D60A-2DB677D3CE1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95577" y="4839595"/>
            <a:ext cx="4106624" cy="143731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5DE11A1A-9FD8-29C4-9A15-70650125A4DF}"/>
              </a:ext>
            </a:extLst>
          </p:cNvPr>
          <p:cNvSpPr/>
          <p:nvPr/>
        </p:nvSpPr>
        <p:spPr>
          <a:xfrm>
            <a:off x="397327" y="323388"/>
            <a:ext cx="11293929" cy="6181915"/>
          </a:xfrm>
          <a:custGeom>
            <a:avLst/>
            <a:gdLst>
              <a:gd name="connsiteX0" fmla="*/ 0 w 11293929"/>
              <a:gd name="connsiteY0" fmla="*/ 0 h 6181915"/>
              <a:gd name="connsiteX1" fmla="*/ 890227 w 11293929"/>
              <a:gd name="connsiteY1" fmla="*/ 0 h 6181915"/>
              <a:gd name="connsiteX2" fmla="*/ 1215758 w 11293929"/>
              <a:gd name="connsiteY2" fmla="*/ 0 h 6181915"/>
              <a:gd name="connsiteX3" fmla="*/ 1767168 w 11293929"/>
              <a:gd name="connsiteY3" fmla="*/ 0 h 6181915"/>
              <a:gd name="connsiteX4" fmla="*/ 2544456 w 11293929"/>
              <a:gd name="connsiteY4" fmla="*/ 0 h 6181915"/>
              <a:gd name="connsiteX5" fmla="*/ 3321744 w 11293929"/>
              <a:gd name="connsiteY5" fmla="*/ 0 h 6181915"/>
              <a:gd name="connsiteX6" fmla="*/ 3647275 w 11293929"/>
              <a:gd name="connsiteY6" fmla="*/ 0 h 6181915"/>
              <a:gd name="connsiteX7" fmla="*/ 4085745 w 11293929"/>
              <a:gd name="connsiteY7" fmla="*/ 0 h 6181915"/>
              <a:gd name="connsiteX8" fmla="*/ 4975972 w 11293929"/>
              <a:gd name="connsiteY8" fmla="*/ 0 h 6181915"/>
              <a:gd name="connsiteX9" fmla="*/ 5753260 w 11293929"/>
              <a:gd name="connsiteY9" fmla="*/ 0 h 6181915"/>
              <a:gd name="connsiteX10" fmla="*/ 6530548 w 11293929"/>
              <a:gd name="connsiteY10" fmla="*/ 0 h 6181915"/>
              <a:gd name="connsiteX11" fmla="*/ 7307836 w 11293929"/>
              <a:gd name="connsiteY11" fmla="*/ 0 h 6181915"/>
              <a:gd name="connsiteX12" fmla="*/ 8085124 w 11293929"/>
              <a:gd name="connsiteY12" fmla="*/ 0 h 6181915"/>
              <a:gd name="connsiteX13" fmla="*/ 8636534 w 11293929"/>
              <a:gd name="connsiteY13" fmla="*/ 0 h 6181915"/>
              <a:gd name="connsiteX14" fmla="*/ 9413822 w 11293929"/>
              <a:gd name="connsiteY14" fmla="*/ 0 h 6181915"/>
              <a:gd name="connsiteX15" fmla="*/ 9739353 w 11293929"/>
              <a:gd name="connsiteY15" fmla="*/ 0 h 6181915"/>
              <a:gd name="connsiteX16" fmla="*/ 10290762 w 11293929"/>
              <a:gd name="connsiteY16" fmla="*/ 0 h 6181915"/>
              <a:gd name="connsiteX17" fmla="*/ 11293929 w 11293929"/>
              <a:gd name="connsiteY17" fmla="*/ 0 h 6181915"/>
              <a:gd name="connsiteX18" fmla="*/ 11293929 w 11293929"/>
              <a:gd name="connsiteY18" fmla="*/ 748699 h 6181915"/>
              <a:gd name="connsiteX19" fmla="*/ 11293929 w 11293929"/>
              <a:gd name="connsiteY19" fmla="*/ 1311940 h 6181915"/>
              <a:gd name="connsiteX20" fmla="*/ 11293929 w 11293929"/>
              <a:gd name="connsiteY20" fmla="*/ 1875181 h 6181915"/>
              <a:gd name="connsiteX21" fmla="*/ 11293929 w 11293929"/>
              <a:gd name="connsiteY21" fmla="*/ 2438422 h 6181915"/>
              <a:gd name="connsiteX22" fmla="*/ 11293929 w 11293929"/>
              <a:gd name="connsiteY22" fmla="*/ 3187121 h 6181915"/>
              <a:gd name="connsiteX23" fmla="*/ 11293929 w 11293929"/>
              <a:gd name="connsiteY23" fmla="*/ 3874000 h 6181915"/>
              <a:gd name="connsiteX24" fmla="*/ 11293929 w 11293929"/>
              <a:gd name="connsiteY24" fmla="*/ 4375422 h 6181915"/>
              <a:gd name="connsiteX25" fmla="*/ 11293929 w 11293929"/>
              <a:gd name="connsiteY25" fmla="*/ 4938663 h 6181915"/>
              <a:gd name="connsiteX26" fmla="*/ 11293929 w 11293929"/>
              <a:gd name="connsiteY26" fmla="*/ 5501904 h 6181915"/>
              <a:gd name="connsiteX27" fmla="*/ 11293929 w 11293929"/>
              <a:gd name="connsiteY27" fmla="*/ 6181915 h 6181915"/>
              <a:gd name="connsiteX28" fmla="*/ 10742520 w 11293929"/>
              <a:gd name="connsiteY28" fmla="*/ 6181915 h 6181915"/>
              <a:gd name="connsiteX29" fmla="*/ 10078171 w 11293929"/>
              <a:gd name="connsiteY29" fmla="*/ 6181915 h 6181915"/>
              <a:gd name="connsiteX30" fmla="*/ 9752640 w 11293929"/>
              <a:gd name="connsiteY30" fmla="*/ 6181915 h 6181915"/>
              <a:gd name="connsiteX31" fmla="*/ 9088291 w 11293929"/>
              <a:gd name="connsiteY31" fmla="*/ 6181915 h 6181915"/>
              <a:gd name="connsiteX32" fmla="*/ 8762760 w 11293929"/>
              <a:gd name="connsiteY32" fmla="*/ 6181915 h 6181915"/>
              <a:gd name="connsiteX33" fmla="*/ 8437229 w 11293929"/>
              <a:gd name="connsiteY33" fmla="*/ 6181915 h 6181915"/>
              <a:gd name="connsiteX34" fmla="*/ 7659941 w 11293929"/>
              <a:gd name="connsiteY34" fmla="*/ 6181915 h 6181915"/>
              <a:gd name="connsiteX35" fmla="*/ 6882653 w 11293929"/>
              <a:gd name="connsiteY35" fmla="*/ 6181915 h 6181915"/>
              <a:gd name="connsiteX36" fmla="*/ 6331244 w 11293929"/>
              <a:gd name="connsiteY36" fmla="*/ 6181915 h 6181915"/>
              <a:gd name="connsiteX37" fmla="*/ 5779834 w 11293929"/>
              <a:gd name="connsiteY37" fmla="*/ 6181915 h 6181915"/>
              <a:gd name="connsiteX38" fmla="*/ 5454303 w 11293929"/>
              <a:gd name="connsiteY38" fmla="*/ 6181915 h 6181915"/>
              <a:gd name="connsiteX39" fmla="*/ 4677015 w 11293929"/>
              <a:gd name="connsiteY39" fmla="*/ 6181915 h 6181915"/>
              <a:gd name="connsiteX40" fmla="*/ 4351484 w 11293929"/>
              <a:gd name="connsiteY40" fmla="*/ 6181915 h 6181915"/>
              <a:gd name="connsiteX41" fmla="*/ 3574196 w 11293929"/>
              <a:gd name="connsiteY41" fmla="*/ 6181915 h 6181915"/>
              <a:gd name="connsiteX42" fmla="*/ 2796908 w 11293929"/>
              <a:gd name="connsiteY42" fmla="*/ 6181915 h 6181915"/>
              <a:gd name="connsiteX43" fmla="*/ 2471377 w 11293929"/>
              <a:gd name="connsiteY43" fmla="*/ 6181915 h 6181915"/>
              <a:gd name="connsiteX44" fmla="*/ 2032907 w 11293929"/>
              <a:gd name="connsiteY44" fmla="*/ 6181915 h 6181915"/>
              <a:gd name="connsiteX45" fmla="*/ 1707376 w 11293929"/>
              <a:gd name="connsiteY45" fmla="*/ 6181915 h 6181915"/>
              <a:gd name="connsiteX46" fmla="*/ 930088 w 11293929"/>
              <a:gd name="connsiteY46" fmla="*/ 6181915 h 6181915"/>
              <a:gd name="connsiteX47" fmla="*/ 0 w 11293929"/>
              <a:gd name="connsiteY47" fmla="*/ 6181915 h 6181915"/>
              <a:gd name="connsiteX48" fmla="*/ 0 w 11293929"/>
              <a:gd name="connsiteY48" fmla="*/ 5433216 h 6181915"/>
              <a:gd name="connsiteX49" fmla="*/ 0 w 11293929"/>
              <a:gd name="connsiteY49" fmla="*/ 4808156 h 6181915"/>
              <a:gd name="connsiteX50" fmla="*/ 0 w 11293929"/>
              <a:gd name="connsiteY50" fmla="*/ 4183096 h 6181915"/>
              <a:gd name="connsiteX51" fmla="*/ 0 w 11293929"/>
              <a:gd name="connsiteY51" fmla="*/ 3496216 h 6181915"/>
              <a:gd name="connsiteX52" fmla="*/ 0 w 11293929"/>
              <a:gd name="connsiteY52" fmla="*/ 2747518 h 6181915"/>
              <a:gd name="connsiteX53" fmla="*/ 0 w 11293929"/>
              <a:gd name="connsiteY53" fmla="*/ 2122457 h 6181915"/>
              <a:gd name="connsiteX54" fmla="*/ 0 w 11293929"/>
              <a:gd name="connsiteY54" fmla="*/ 1497397 h 6181915"/>
              <a:gd name="connsiteX55" fmla="*/ 0 w 11293929"/>
              <a:gd name="connsiteY55" fmla="*/ 934156 h 6181915"/>
              <a:gd name="connsiteX56" fmla="*/ 0 w 11293929"/>
              <a:gd name="connsiteY56" fmla="*/ 0 h 6181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1293929" h="6181915" extrusionOk="0">
                <a:moveTo>
                  <a:pt x="0" y="0"/>
                </a:moveTo>
                <a:cubicBezTo>
                  <a:pt x="313138" y="-8480"/>
                  <a:pt x="536689" y="11290"/>
                  <a:pt x="890227" y="0"/>
                </a:cubicBezTo>
                <a:cubicBezTo>
                  <a:pt x="1243765" y="-11290"/>
                  <a:pt x="1069580" y="5348"/>
                  <a:pt x="1215758" y="0"/>
                </a:cubicBezTo>
                <a:cubicBezTo>
                  <a:pt x="1361936" y="-5348"/>
                  <a:pt x="1624039" y="13484"/>
                  <a:pt x="1767168" y="0"/>
                </a:cubicBezTo>
                <a:cubicBezTo>
                  <a:pt x="1910297" y="-13484"/>
                  <a:pt x="2187864" y="-18942"/>
                  <a:pt x="2544456" y="0"/>
                </a:cubicBezTo>
                <a:cubicBezTo>
                  <a:pt x="2901048" y="18942"/>
                  <a:pt x="3013683" y="-36472"/>
                  <a:pt x="3321744" y="0"/>
                </a:cubicBezTo>
                <a:cubicBezTo>
                  <a:pt x="3629805" y="36472"/>
                  <a:pt x="3543453" y="-11914"/>
                  <a:pt x="3647275" y="0"/>
                </a:cubicBezTo>
                <a:cubicBezTo>
                  <a:pt x="3751097" y="11914"/>
                  <a:pt x="3938423" y="13722"/>
                  <a:pt x="4085745" y="0"/>
                </a:cubicBezTo>
                <a:cubicBezTo>
                  <a:pt x="4233067" y="-13722"/>
                  <a:pt x="4755642" y="15625"/>
                  <a:pt x="4975972" y="0"/>
                </a:cubicBezTo>
                <a:cubicBezTo>
                  <a:pt x="5196302" y="-15625"/>
                  <a:pt x="5390701" y="8142"/>
                  <a:pt x="5753260" y="0"/>
                </a:cubicBezTo>
                <a:cubicBezTo>
                  <a:pt x="6115819" y="-8142"/>
                  <a:pt x="6217163" y="-34070"/>
                  <a:pt x="6530548" y="0"/>
                </a:cubicBezTo>
                <a:cubicBezTo>
                  <a:pt x="6843933" y="34070"/>
                  <a:pt x="7034012" y="-3037"/>
                  <a:pt x="7307836" y="0"/>
                </a:cubicBezTo>
                <a:cubicBezTo>
                  <a:pt x="7581660" y="3037"/>
                  <a:pt x="7862353" y="4308"/>
                  <a:pt x="8085124" y="0"/>
                </a:cubicBezTo>
                <a:cubicBezTo>
                  <a:pt x="8307895" y="-4308"/>
                  <a:pt x="8519606" y="23523"/>
                  <a:pt x="8636534" y="0"/>
                </a:cubicBezTo>
                <a:cubicBezTo>
                  <a:pt x="8753462" y="-23523"/>
                  <a:pt x="9030228" y="6037"/>
                  <a:pt x="9413822" y="0"/>
                </a:cubicBezTo>
                <a:cubicBezTo>
                  <a:pt x="9797416" y="-6037"/>
                  <a:pt x="9580202" y="-8263"/>
                  <a:pt x="9739353" y="0"/>
                </a:cubicBezTo>
                <a:cubicBezTo>
                  <a:pt x="9898504" y="8263"/>
                  <a:pt x="10132972" y="-16979"/>
                  <a:pt x="10290762" y="0"/>
                </a:cubicBezTo>
                <a:cubicBezTo>
                  <a:pt x="10448552" y="16979"/>
                  <a:pt x="10947733" y="4848"/>
                  <a:pt x="11293929" y="0"/>
                </a:cubicBezTo>
                <a:cubicBezTo>
                  <a:pt x="11256546" y="341269"/>
                  <a:pt x="11313504" y="559528"/>
                  <a:pt x="11293929" y="748699"/>
                </a:cubicBezTo>
                <a:cubicBezTo>
                  <a:pt x="11274354" y="937870"/>
                  <a:pt x="11319654" y="1090627"/>
                  <a:pt x="11293929" y="1311940"/>
                </a:cubicBezTo>
                <a:cubicBezTo>
                  <a:pt x="11268204" y="1533253"/>
                  <a:pt x="11289964" y="1657337"/>
                  <a:pt x="11293929" y="1875181"/>
                </a:cubicBezTo>
                <a:cubicBezTo>
                  <a:pt x="11297894" y="2093025"/>
                  <a:pt x="11301065" y="2195935"/>
                  <a:pt x="11293929" y="2438422"/>
                </a:cubicBezTo>
                <a:cubicBezTo>
                  <a:pt x="11286793" y="2680909"/>
                  <a:pt x="11285505" y="3018075"/>
                  <a:pt x="11293929" y="3187121"/>
                </a:cubicBezTo>
                <a:cubicBezTo>
                  <a:pt x="11302353" y="3356167"/>
                  <a:pt x="11324953" y="3734510"/>
                  <a:pt x="11293929" y="3874000"/>
                </a:cubicBezTo>
                <a:cubicBezTo>
                  <a:pt x="11262905" y="4013490"/>
                  <a:pt x="11270464" y="4174324"/>
                  <a:pt x="11293929" y="4375422"/>
                </a:cubicBezTo>
                <a:cubicBezTo>
                  <a:pt x="11317394" y="4576520"/>
                  <a:pt x="11286829" y="4676778"/>
                  <a:pt x="11293929" y="4938663"/>
                </a:cubicBezTo>
                <a:cubicBezTo>
                  <a:pt x="11301029" y="5200548"/>
                  <a:pt x="11289549" y="5240410"/>
                  <a:pt x="11293929" y="5501904"/>
                </a:cubicBezTo>
                <a:cubicBezTo>
                  <a:pt x="11298309" y="5763398"/>
                  <a:pt x="11279940" y="5962362"/>
                  <a:pt x="11293929" y="6181915"/>
                </a:cubicBezTo>
                <a:cubicBezTo>
                  <a:pt x="11053606" y="6168818"/>
                  <a:pt x="10896341" y="6205584"/>
                  <a:pt x="10742520" y="6181915"/>
                </a:cubicBezTo>
                <a:cubicBezTo>
                  <a:pt x="10588699" y="6158246"/>
                  <a:pt x="10314177" y="6197651"/>
                  <a:pt x="10078171" y="6181915"/>
                </a:cubicBezTo>
                <a:cubicBezTo>
                  <a:pt x="9842165" y="6166179"/>
                  <a:pt x="9891347" y="6196614"/>
                  <a:pt x="9752640" y="6181915"/>
                </a:cubicBezTo>
                <a:cubicBezTo>
                  <a:pt x="9613933" y="6167216"/>
                  <a:pt x="9297913" y="6176732"/>
                  <a:pt x="9088291" y="6181915"/>
                </a:cubicBezTo>
                <a:cubicBezTo>
                  <a:pt x="8878669" y="6187098"/>
                  <a:pt x="8834141" y="6189406"/>
                  <a:pt x="8762760" y="6181915"/>
                </a:cubicBezTo>
                <a:cubicBezTo>
                  <a:pt x="8691379" y="6174424"/>
                  <a:pt x="8518643" y="6176353"/>
                  <a:pt x="8437229" y="6181915"/>
                </a:cubicBezTo>
                <a:cubicBezTo>
                  <a:pt x="8355815" y="6187477"/>
                  <a:pt x="7886816" y="6207381"/>
                  <a:pt x="7659941" y="6181915"/>
                </a:cubicBezTo>
                <a:cubicBezTo>
                  <a:pt x="7433066" y="6156449"/>
                  <a:pt x="7254170" y="6161964"/>
                  <a:pt x="6882653" y="6181915"/>
                </a:cubicBezTo>
                <a:cubicBezTo>
                  <a:pt x="6511136" y="6201866"/>
                  <a:pt x="6446637" y="6171029"/>
                  <a:pt x="6331244" y="6181915"/>
                </a:cubicBezTo>
                <a:cubicBezTo>
                  <a:pt x="6215851" y="6192801"/>
                  <a:pt x="6002772" y="6193955"/>
                  <a:pt x="5779834" y="6181915"/>
                </a:cubicBezTo>
                <a:cubicBezTo>
                  <a:pt x="5556896" y="6169876"/>
                  <a:pt x="5610744" y="6186749"/>
                  <a:pt x="5454303" y="6181915"/>
                </a:cubicBezTo>
                <a:cubicBezTo>
                  <a:pt x="5297862" y="6177081"/>
                  <a:pt x="4906817" y="6181820"/>
                  <a:pt x="4677015" y="6181915"/>
                </a:cubicBezTo>
                <a:cubicBezTo>
                  <a:pt x="4447213" y="6182010"/>
                  <a:pt x="4474759" y="6198084"/>
                  <a:pt x="4351484" y="6181915"/>
                </a:cubicBezTo>
                <a:cubicBezTo>
                  <a:pt x="4228209" y="6165746"/>
                  <a:pt x="3756874" y="6214197"/>
                  <a:pt x="3574196" y="6181915"/>
                </a:cubicBezTo>
                <a:cubicBezTo>
                  <a:pt x="3391518" y="6149633"/>
                  <a:pt x="3130100" y="6217472"/>
                  <a:pt x="2796908" y="6181915"/>
                </a:cubicBezTo>
                <a:cubicBezTo>
                  <a:pt x="2463716" y="6146358"/>
                  <a:pt x="2608260" y="6176187"/>
                  <a:pt x="2471377" y="6181915"/>
                </a:cubicBezTo>
                <a:cubicBezTo>
                  <a:pt x="2334494" y="6187643"/>
                  <a:pt x="2212573" y="6182068"/>
                  <a:pt x="2032907" y="6181915"/>
                </a:cubicBezTo>
                <a:cubicBezTo>
                  <a:pt x="1853241" y="6181763"/>
                  <a:pt x="1841161" y="6178509"/>
                  <a:pt x="1707376" y="6181915"/>
                </a:cubicBezTo>
                <a:cubicBezTo>
                  <a:pt x="1573591" y="6185321"/>
                  <a:pt x="1313181" y="6159221"/>
                  <a:pt x="930088" y="6181915"/>
                </a:cubicBezTo>
                <a:cubicBezTo>
                  <a:pt x="546995" y="6204609"/>
                  <a:pt x="209587" y="6224900"/>
                  <a:pt x="0" y="6181915"/>
                </a:cubicBezTo>
                <a:cubicBezTo>
                  <a:pt x="-10040" y="5847015"/>
                  <a:pt x="37267" y="5652394"/>
                  <a:pt x="0" y="5433216"/>
                </a:cubicBezTo>
                <a:cubicBezTo>
                  <a:pt x="-37267" y="5214038"/>
                  <a:pt x="-12398" y="4951195"/>
                  <a:pt x="0" y="4808156"/>
                </a:cubicBezTo>
                <a:cubicBezTo>
                  <a:pt x="12398" y="4665117"/>
                  <a:pt x="-8022" y="4368824"/>
                  <a:pt x="0" y="4183096"/>
                </a:cubicBezTo>
                <a:cubicBezTo>
                  <a:pt x="8022" y="3997368"/>
                  <a:pt x="-17340" y="3674238"/>
                  <a:pt x="0" y="3496216"/>
                </a:cubicBezTo>
                <a:cubicBezTo>
                  <a:pt x="17340" y="3318194"/>
                  <a:pt x="15742" y="3001535"/>
                  <a:pt x="0" y="2747518"/>
                </a:cubicBezTo>
                <a:cubicBezTo>
                  <a:pt x="-15742" y="2493501"/>
                  <a:pt x="-28489" y="2323515"/>
                  <a:pt x="0" y="2122457"/>
                </a:cubicBezTo>
                <a:cubicBezTo>
                  <a:pt x="28489" y="1921399"/>
                  <a:pt x="29263" y="1717116"/>
                  <a:pt x="0" y="1497397"/>
                </a:cubicBezTo>
                <a:cubicBezTo>
                  <a:pt x="-29263" y="1277678"/>
                  <a:pt x="-8198" y="1102551"/>
                  <a:pt x="0" y="934156"/>
                </a:cubicBezTo>
                <a:cubicBezTo>
                  <a:pt x="8198" y="765761"/>
                  <a:pt x="30609" y="344371"/>
                  <a:pt x="0" y="0"/>
                </a:cubicBezTo>
                <a:close/>
              </a:path>
            </a:pathLst>
          </a:custGeom>
          <a:noFill/>
          <a:ln w="57150">
            <a:solidFill>
              <a:srgbClr val="1D3456"/>
            </a:solidFill>
            <a:extLst>
              <a:ext uri="{C807C97D-BFC1-408E-A445-0C87EB9F89A2}">
                <ask:lineSketchStyleProps xmlns:ask="http://schemas.microsoft.com/office/drawing/2018/sketchyshapes" xmlns="" sd="221418858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78355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61683"/>
    </mc:Choice>
    <mc:Fallback>
      <p:transition spd="slow" advTm="61683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9CE4A73-E860-467C-6C0A-83A325F1C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6A66B05-7CEB-4C68-C123-F5B84C1F6048}"/>
              </a:ext>
            </a:extLst>
          </p:cNvPr>
          <p:cNvSpPr txBox="1"/>
          <p:nvPr/>
        </p:nvSpPr>
        <p:spPr>
          <a:xfrm>
            <a:off x="1028700" y="653396"/>
            <a:ext cx="457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500" b="1" dirty="0">
                <a:solidFill>
                  <a:srgbClr val="1D3456"/>
                </a:solidFill>
                <a:latin typeface="Paperlogy 7 Bold" pitchFamily="2" charset="-127"/>
                <a:ea typeface="Paperlogy 7 Bold" pitchFamily="2" charset="-127"/>
              </a:rPr>
              <a:t>모델 학습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C117DC8C-389E-8A0A-D209-1710C61A05E6}"/>
              </a:ext>
            </a:extLst>
          </p:cNvPr>
          <p:cNvSpPr/>
          <p:nvPr/>
        </p:nvSpPr>
        <p:spPr>
          <a:xfrm>
            <a:off x="397327" y="323388"/>
            <a:ext cx="11293929" cy="6181915"/>
          </a:xfrm>
          <a:custGeom>
            <a:avLst/>
            <a:gdLst>
              <a:gd name="connsiteX0" fmla="*/ 0 w 11293929"/>
              <a:gd name="connsiteY0" fmla="*/ 0 h 6181915"/>
              <a:gd name="connsiteX1" fmla="*/ 890227 w 11293929"/>
              <a:gd name="connsiteY1" fmla="*/ 0 h 6181915"/>
              <a:gd name="connsiteX2" fmla="*/ 1215758 w 11293929"/>
              <a:gd name="connsiteY2" fmla="*/ 0 h 6181915"/>
              <a:gd name="connsiteX3" fmla="*/ 1767168 w 11293929"/>
              <a:gd name="connsiteY3" fmla="*/ 0 h 6181915"/>
              <a:gd name="connsiteX4" fmla="*/ 2544456 w 11293929"/>
              <a:gd name="connsiteY4" fmla="*/ 0 h 6181915"/>
              <a:gd name="connsiteX5" fmla="*/ 3321744 w 11293929"/>
              <a:gd name="connsiteY5" fmla="*/ 0 h 6181915"/>
              <a:gd name="connsiteX6" fmla="*/ 3647275 w 11293929"/>
              <a:gd name="connsiteY6" fmla="*/ 0 h 6181915"/>
              <a:gd name="connsiteX7" fmla="*/ 4085745 w 11293929"/>
              <a:gd name="connsiteY7" fmla="*/ 0 h 6181915"/>
              <a:gd name="connsiteX8" fmla="*/ 4975972 w 11293929"/>
              <a:gd name="connsiteY8" fmla="*/ 0 h 6181915"/>
              <a:gd name="connsiteX9" fmla="*/ 5753260 w 11293929"/>
              <a:gd name="connsiteY9" fmla="*/ 0 h 6181915"/>
              <a:gd name="connsiteX10" fmla="*/ 6530548 w 11293929"/>
              <a:gd name="connsiteY10" fmla="*/ 0 h 6181915"/>
              <a:gd name="connsiteX11" fmla="*/ 7307836 w 11293929"/>
              <a:gd name="connsiteY11" fmla="*/ 0 h 6181915"/>
              <a:gd name="connsiteX12" fmla="*/ 8085124 w 11293929"/>
              <a:gd name="connsiteY12" fmla="*/ 0 h 6181915"/>
              <a:gd name="connsiteX13" fmla="*/ 8636534 w 11293929"/>
              <a:gd name="connsiteY13" fmla="*/ 0 h 6181915"/>
              <a:gd name="connsiteX14" fmla="*/ 9413822 w 11293929"/>
              <a:gd name="connsiteY14" fmla="*/ 0 h 6181915"/>
              <a:gd name="connsiteX15" fmla="*/ 9739353 w 11293929"/>
              <a:gd name="connsiteY15" fmla="*/ 0 h 6181915"/>
              <a:gd name="connsiteX16" fmla="*/ 10290762 w 11293929"/>
              <a:gd name="connsiteY16" fmla="*/ 0 h 6181915"/>
              <a:gd name="connsiteX17" fmla="*/ 11293929 w 11293929"/>
              <a:gd name="connsiteY17" fmla="*/ 0 h 6181915"/>
              <a:gd name="connsiteX18" fmla="*/ 11293929 w 11293929"/>
              <a:gd name="connsiteY18" fmla="*/ 748699 h 6181915"/>
              <a:gd name="connsiteX19" fmla="*/ 11293929 w 11293929"/>
              <a:gd name="connsiteY19" fmla="*/ 1311940 h 6181915"/>
              <a:gd name="connsiteX20" fmla="*/ 11293929 w 11293929"/>
              <a:gd name="connsiteY20" fmla="*/ 1875181 h 6181915"/>
              <a:gd name="connsiteX21" fmla="*/ 11293929 w 11293929"/>
              <a:gd name="connsiteY21" fmla="*/ 2438422 h 6181915"/>
              <a:gd name="connsiteX22" fmla="*/ 11293929 w 11293929"/>
              <a:gd name="connsiteY22" fmla="*/ 3187121 h 6181915"/>
              <a:gd name="connsiteX23" fmla="*/ 11293929 w 11293929"/>
              <a:gd name="connsiteY23" fmla="*/ 3874000 h 6181915"/>
              <a:gd name="connsiteX24" fmla="*/ 11293929 w 11293929"/>
              <a:gd name="connsiteY24" fmla="*/ 4375422 h 6181915"/>
              <a:gd name="connsiteX25" fmla="*/ 11293929 w 11293929"/>
              <a:gd name="connsiteY25" fmla="*/ 4938663 h 6181915"/>
              <a:gd name="connsiteX26" fmla="*/ 11293929 w 11293929"/>
              <a:gd name="connsiteY26" fmla="*/ 5501904 h 6181915"/>
              <a:gd name="connsiteX27" fmla="*/ 11293929 w 11293929"/>
              <a:gd name="connsiteY27" fmla="*/ 6181915 h 6181915"/>
              <a:gd name="connsiteX28" fmla="*/ 10742520 w 11293929"/>
              <a:gd name="connsiteY28" fmla="*/ 6181915 h 6181915"/>
              <a:gd name="connsiteX29" fmla="*/ 10078171 w 11293929"/>
              <a:gd name="connsiteY29" fmla="*/ 6181915 h 6181915"/>
              <a:gd name="connsiteX30" fmla="*/ 9752640 w 11293929"/>
              <a:gd name="connsiteY30" fmla="*/ 6181915 h 6181915"/>
              <a:gd name="connsiteX31" fmla="*/ 9088291 w 11293929"/>
              <a:gd name="connsiteY31" fmla="*/ 6181915 h 6181915"/>
              <a:gd name="connsiteX32" fmla="*/ 8762760 w 11293929"/>
              <a:gd name="connsiteY32" fmla="*/ 6181915 h 6181915"/>
              <a:gd name="connsiteX33" fmla="*/ 8437229 w 11293929"/>
              <a:gd name="connsiteY33" fmla="*/ 6181915 h 6181915"/>
              <a:gd name="connsiteX34" fmla="*/ 7659941 w 11293929"/>
              <a:gd name="connsiteY34" fmla="*/ 6181915 h 6181915"/>
              <a:gd name="connsiteX35" fmla="*/ 6882653 w 11293929"/>
              <a:gd name="connsiteY35" fmla="*/ 6181915 h 6181915"/>
              <a:gd name="connsiteX36" fmla="*/ 6331244 w 11293929"/>
              <a:gd name="connsiteY36" fmla="*/ 6181915 h 6181915"/>
              <a:gd name="connsiteX37" fmla="*/ 5779834 w 11293929"/>
              <a:gd name="connsiteY37" fmla="*/ 6181915 h 6181915"/>
              <a:gd name="connsiteX38" fmla="*/ 5454303 w 11293929"/>
              <a:gd name="connsiteY38" fmla="*/ 6181915 h 6181915"/>
              <a:gd name="connsiteX39" fmla="*/ 4677015 w 11293929"/>
              <a:gd name="connsiteY39" fmla="*/ 6181915 h 6181915"/>
              <a:gd name="connsiteX40" fmla="*/ 4351484 w 11293929"/>
              <a:gd name="connsiteY40" fmla="*/ 6181915 h 6181915"/>
              <a:gd name="connsiteX41" fmla="*/ 3574196 w 11293929"/>
              <a:gd name="connsiteY41" fmla="*/ 6181915 h 6181915"/>
              <a:gd name="connsiteX42" fmla="*/ 2796908 w 11293929"/>
              <a:gd name="connsiteY42" fmla="*/ 6181915 h 6181915"/>
              <a:gd name="connsiteX43" fmla="*/ 2471377 w 11293929"/>
              <a:gd name="connsiteY43" fmla="*/ 6181915 h 6181915"/>
              <a:gd name="connsiteX44" fmla="*/ 2032907 w 11293929"/>
              <a:gd name="connsiteY44" fmla="*/ 6181915 h 6181915"/>
              <a:gd name="connsiteX45" fmla="*/ 1707376 w 11293929"/>
              <a:gd name="connsiteY45" fmla="*/ 6181915 h 6181915"/>
              <a:gd name="connsiteX46" fmla="*/ 930088 w 11293929"/>
              <a:gd name="connsiteY46" fmla="*/ 6181915 h 6181915"/>
              <a:gd name="connsiteX47" fmla="*/ 0 w 11293929"/>
              <a:gd name="connsiteY47" fmla="*/ 6181915 h 6181915"/>
              <a:gd name="connsiteX48" fmla="*/ 0 w 11293929"/>
              <a:gd name="connsiteY48" fmla="*/ 5433216 h 6181915"/>
              <a:gd name="connsiteX49" fmla="*/ 0 w 11293929"/>
              <a:gd name="connsiteY49" fmla="*/ 4808156 h 6181915"/>
              <a:gd name="connsiteX50" fmla="*/ 0 w 11293929"/>
              <a:gd name="connsiteY50" fmla="*/ 4183096 h 6181915"/>
              <a:gd name="connsiteX51" fmla="*/ 0 w 11293929"/>
              <a:gd name="connsiteY51" fmla="*/ 3496216 h 6181915"/>
              <a:gd name="connsiteX52" fmla="*/ 0 w 11293929"/>
              <a:gd name="connsiteY52" fmla="*/ 2747518 h 6181915"/>
              <a:gd name="connsiteX53" fmla="*/ 0 w 11293929"/>
              <a:gd name="connsiteY53" fmla="*/ 2122457 h 6181915"/>
              <a:gd name="connsiteX54" fmla="*/ 0 w 11293929"/>
              <a:gd name="connsiteY54" fmla="*/ 1497397 h 6181915"/>
              <a:gd name="connsiteX55" fmla="*/ 0 w 11293929"/>
              <a:gd name="connsiteY55" fmla="*/ 934156 h 6181915"/>
              <a:gd name="connsiteX56" fmla="*/ 0 w 11293929"/>
              <a:gd name="connsiteY56" fmla="*/ 0 h 6181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1293929" h="6181915" extrusionOk="0">
                <a:moveTo>
                  <a:pt x="0" y="0"/>
                </a:moveTo>
                <a:cubicBezTo>
                  <a:pt x="313138" y="-8480"/>
                  <a:pt x="536689" y="11290"/>
                  <a:pt x="890227" y="0"/>
                </a:cubicBezTo>
                <a:cubicBezTo>
                  <a:pt x="1243765" y="-11290"/>
                  <a:pt x="1069580" y="5348"/>
                  <a:pt x="1215758" y="0"/>
                </a:cubicBezTo>
                <a:cubicBezTo>
                  <a:pt x="1361936" y="-5348"/>
                  <a:pt x="1624039" y="13484"/>
                  <a:pt x="1767168" y="0"/>
                </a:cubicBezTo>
                <a:cubicBezTo>
                  <a:pt x="1910297" y="-13484"/>
                  <a:pt x="2187864" y="-18942"/>
                  <a:pt x="2544456" y="0"/>
                </a:cubicBezTo>
                <a:cubicBezTo>
                  <a:pt x="2901048" y="18942"/>
                  <a:pt x="3013683" y="-36472"/>
                  <a:pt x="3321744" y="0"/>
                </a:cubicBezTo>
                <a:cubicBezTo>
                  <a:pt x="3629805" y="36472"/>
                  <a:pt x="3543453" y="-11914"/>
                  <a:pt x="3647275" y="0"/>
                </a:cubicBezTo>
                <a:cubicBezTo>
                  <a:pt x="3751097" y="11914"/>
                  <a:pt x="3938423" y="13722"/>
                  <a:pt x="4085745" y="0"/>
                </a:cubicBezTo>
                <a:cubicBezTo>
                  <a:pt x="4233067" y="-13722"/>
                  <a:pt x="4755642" y="15625"/>
                  <a:pt x="4975972" y="0"/>
                </a:cubicBezTo>
                <a:cubicBezTo>
                  <a:pt x="5196302" y="-15625"/>
                  <a:pt x="5390701" y="8142"/>
                  <a:pt x="5753260" y="0"/>
                </a:cubicBezTo>
                <a:cubicBezTo>
                  <a:pt x="6115819" y="-8142"/>
                  <a:pt x="6217163" y="-34070"/>
                  <a:pt x="6530548" y="0"/>
                </a:cubicBezTo>
                <a:cubicBezTo>
                  <a:pt x="6843933" y="34070"/>
                  <a:pt x="7034012" y="-3037"/>
                  <a:pt x="7307836" y="0"/>
                </a:cubicBezTo>
                <a:cubicBezTo>
                  <a:pt x="7581660" y="3037"/>
                  <a:pt x="7862353" y="4308"/>
                  <a:pt x="8085124" y="0"/>
                </a:cubicBezTo>
                <a:cubicBezTo>
                  <a:pt x="8307895" y="-4308"/>
                  <a:pt x="8519606" y="23523"/>
                  <a:pt x="8636534" y="0"/>
                </a:cubicBezTo>
                <a:cubicBezTo>
                  <a:pt x="8753462" y="-23523"/>
                  <a:pt x="9030228" y="6037"/>
                  <a:pt x="9413822" y="0"/>
                </a:cubicBezTo>
                <a:cubicBezTo>
                  <a:pt x="9797416" y="-6037"/>
                  <a:pt x="9580202" y="-8263"/>
                  <a:pt x="9739353" y="0"/>
                </a:cubicBezTo>
                <a:cubicBezTo>
                  <a:pt x="9898504" y="8263"/>
                  <a:pt x="10132972" y="-16979"/>
                  <a:pt x="10290762" y="0"/>
                </a:cubicBezTo>
                <a:cubicBezTo>
                  <a:pt x="10448552" y="16979"/>
                  <a:pt x="10947733" y="4848"/>
                  <a:pt x="11293929" y="0"/>
                </a:cubicBezTo>
                <a:cubicBezTo>
                  <a:pt x="11256546" y="341269"/>
                  <a:pt x="11313504" y="559528"/>
                  <a:pt x="11293929" y="748699"/>
                </a:cubicBezTo>
                <a:cubicBezTo>
                  <a:pt x="11274354" y="937870"/>
                  <a:pt x="11319654" y="1090627"/>
                  <a:pt x="11293929" y="1311940"/>
                </a:cubicBezTo>
                <a:cubicBezTo>
                  <a:pt x="11268204" y="1533253"/>
                  <a:pt x="11289964" y="1657337"/>
                  <a:pt x="11293929" y="1875181"/>
                </a:cubicBezTo>
                <a:cubicBezTo>
                  <a:pt x="11297894" y="2093025"/>
                  <a:pt x="11301065" y="2195935"/>
                  <a:pt x="11293929" y="2438422"/>
                </a:cubicBezTo>
                <a:cubicBezTo>
                  <a:pt x="11286793" y="2680909"/>
                  <a:pt x="11285505" y="3018075"/>
                  <a:pt x="11293929" y="3187121"/>
                </a:cubicBezTo>
                <a:cubicBezTo>
                  <a:pt x="11302353" y="3356167"/>
                  <a:pt x="11324953" y="3734510"/>
                  <a:pt x="11293929" y="3874000"/>
                </a:cubicBezTo>
                <a:cubicBezTo>
                  <a:pt x="11262905" y="4013490"/>
                  <a:pt x="11270464" y="4174324"/>
                  <a:pt x="11293929" y="4375422"/>
                </a:cubicBezTo>
                <a:cubicBezTo>
                  <a:pt x="11317394" y="4576520"/>
                  <a:pt x="11286829" y="4676778"/>
                  <a:pt x="11293929" y="4938663"/>
                </a:cubicBezTo>
                <a:cubicBezTo>
                  <a:pt x="11301029" y="5200548"/>
                  <a:pt x="11289549" y="5240410"/>
                  <a:pt x="11293929" y="5501904"/>
                </a:cubicBezTo>
                <a:cubicBezTo>
                  <a:pt x="11298309" y="5763398"/>
                  <a:pt x="11279940" y="5962362"/>
                  <a:pt x="11293929" y="6181915"/>
                </a:cubicBezTo>
                <a:cubicBezTo>
                  <a:pt x="11053606" y="6168818"/>
                  <a:pt x="10896341" y="6205584"/>
                  <a:pt x="10742520" y="6181915"/>
                </a:cubicBezTo>
                <a:cubicBezTo>
                  <a:pt x="10588699" y="6158246"/>
                  <a:pt x="10314177" y="6197651"/>
                  <a:pt x="10078171" y="6181915"/>
                </a:cubicBezTo>
                <a:cubicBezTo>
                  <a:pt x="9842165" y="6166179"/>
                  <a:pt x="9891347" y="6196614"/>
                  <a:pt x="9752640" y="6181915"/>
                </a:cubicBezTo>
                <a:cubicBezTo>
                  <a:pt x="9613933" y="6167216"/>
                  <a:pt x="9297913" y="6176732"/>
                  <a:pt x="9088291" y="6181915"/>
                </a:cubicBezTo>
                <a:cubicBezTo>
                  <a:pt x="8878669" y="6187098"/>
                  <a:pt x="8834141" y="6189406"/>
                  <a:pt x="8762760" y="6181915"/>
                </a:cubicBezTo>
                <a:cubicBezTo>
                  <a:pt x="8691379" y="6174424"/>
                  <a:pt x="8518643" y="6176353"/>
                  <a:pt x="8437229" y="6181915"/>
                </a:cubicBezTo>
                <a:cubicBezTo>
                  <a:pt x="8355815" y="6187477"/>
                  <a:pt x="7886816" y="6207381"/>
                  <a:pt x="7659941" y="6181915"/>
                </a:cubicBezTo>
                <a:cubicBezTo>
                  <a:pt x="7433066" y="6156449"/>
                  <a:pt x="7254170" y="6161964"/>
                  <a:pt x="6882653" y="6181915"/>
                </a:cubicBezTo>
                <a:cubicBezTo>
                  <a:pt x="6511136" y="6201866"/>
                  <a:pt x="6446637" y="6171029"/>
                  <a:pt x="6331244" y="6181915"/>
                </a:cubicBezTo>
                <a:cubicBezTo>
                  <a:pt x="6215851" y="6192801"/>
                  <a:pt x="6002772" y="6193955"/>
                  <a:pt x="5779834" y="6181915"/>
                </a:cubicBezTo>
                <a:cubicBezTo>
                  <a:pt x="5556896" y="6169876"/>
                  <a:pt x="5610744" y="6186749"/>
                  <a:pt x="5454303" y="6181915"/>
                </a:cubicBezTo>
                <a:cubicBezTo>
                  <a:pt x="5297862" y="6177081"/>
                  <a:pt x="4906817" y="6181820"/>
                  <a:pt x="4677015" y="6181915"/>
                </a:cubicBezTo>
                <a:cubicBezTo>
                  <a:pt x="4447213" y="6182010"/>
                  <a:pt x="4474759" y="6198084"/>
                  <a:pt x="4351484" y="6181915"/>
                </a:cubicBezTo>
                <a:cubicBezTo>
                  <a:pt x="4228209" y="6165746"/>
                  <a:pt x="3756874" y="6214197"/>
                  <a:pt x="3574196" y="6181915"/>
                </a:cubicBezTo>
                <a:cubicBezTo>
                  <a:pt x="3391518" y="6149633"/>
                  <a:pt x="3130100" y="6217472"/>
                  <a:pt x="2796908" y="6181915"/>
                </a:cubicBezTo>
                <a:cubicBezTo>
                  <a:pt x="2463716" y="6146358"/>
                  <a:pt x="2608260" y="6176187"/>
                  <a:pt x="2471377" y="6181915"/>
                </a:cubicBezTo>
                <a:cubicBezTo>
                  <a:pt x="2334494" y="6187643"/>
                  <a:pt x="2212573" y="6182068"/>
                  <a:pt x="2032907" y="6181915"/>
                </a:cubicBezTo>
                <a:cubicBezTo>
                  <a:pt x="1853241" y="6181763"/>
                  <a:pt x="1841161" y="6178509"/>
                  <a:pt x="1707376" y="6181915"/>
                </a:cubicBezTo>
                <a:cubicBezTo>
                  <a:pt x="1573591" y="6185321"/>
                  <a:pt x="1313181" y="6159221"/>
                  <a:pt x="930088" y="6181915"/>
                </a:cubicBezTo>
                <a:cubicBezTo>
                  <a:pt x="546995" y="6204609"/>
                  <a:pt x="209587" y="6224900"/>
                  <a:pt x="0" y="6181915"/>
                </a:cubicBezTo>
                <a:cubicBezTo>
                  <a:pt x="-10040" y="5847015"/>
                  <a:pt x="37267" y="5652394"/>
                  <a:pt x="0" y="5433216"/>
                </a:cubicBezTo>
                <a:cubicBezTo>
                  <a:pt x="-37267" y="5214038"/>
                  <a:pt x="-12398" y="4951195"/>
                  <a:pt x="0" y="4808156"/>
                </a:cubicBezTo>
                <a:cubicBezTo>
                  <a:pt x="12398" y="4665117"/>
                  <a:pt x="-8022" y="4368824"/>
                  <a:pt x="0" y="4183096"/>
                </a:cubicBezTo>
                <a:cubicBezTo>
                  <a:pt x="8022" y="3997368"/>
                  <a:pt x="-17340" y="3674238"/>
                  <a:pt x="0" y="3496216"/>
                </a:cubicBezTo>
                <a:cubicBezTo>
                  <a:pt x="17340" y="3318194"/>
                  <a:pt x="15742" y="3001535"/>
                  <a:pt x="0" y="2747518"/>
                </a:cubicBezTo>
                <a:cubicBezTo>
                  <a:pt x="-15742" y="2493501"/>
                  <a:pt x="-28489" y="2323515"/>
                  <a:pt x="0" y="2122457"/>
                </a:cubicBezTo>
                <a:cubicBezTo>
                  <a:pt x="28489" y="1921399"/>
                  <a:pt x="29263" y="1717116"/>
                  <a:pt x="0" y="1497397"/>
                </a:cubicBezTo>
                <a:cubicBezTo>
                  <a:pt x="-29263" y="1277678"/>
                  <a:pt x="-8198" y="1102551"/>
                  <a:pt x="0" y="934156"/>
                </a:cubicBezTo>
                <a:cubicBezTo>
                  <a:pt x="8198" y="765761"/>
                  <a:pt x="30609" y="344371"/>
                  <a:pt x="0" y="0"/>
                </a:cubicBezTo>
                <a:close/>
              </a:path>
            </a:pathLst>
          </a:custGeom>
          <a:noFill/>
          <a:ln w="57150">
            <a:solidFill>
              <a:srgbClr val="1D3456"/>
            </a:solidFill>
            <a:extLst>
              <a:ext uri="{C807C97D-BFC1-408E-A445-0C87EB9F89A2}">
                <ask:lineSketchStyleProps xmlns:ask="http://schemas.microsoft.com/office/drawing/2018/sketchyshapes" xmlns="" sd="221418858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Pictur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7810" y="2646947"/>
            <a:ext cx="5534221" cy="353354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A3CD8F9-A796-3D41-81E7-94C8E5E65D17}"/>
              </a:ext>
            </a:extLst>
          </p:cNvPr>
          <p:cNvSpPr txBox="1"/>
          <p:nvPr/>
        </p:nvSpPr>
        <p:spPr>
          <a:xfrm>
            <a:off x="848227" y="1687646"/>
            <a:ext cx="5179594" cy="29084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sz="500" dirty="0">
              <a:latin typeface="Paperlogy 4 Regular" pitchFamily="2" charset="-127"/>
              <a:ea typeface="Paperlogy 4 Regular" pitchFamily="2" charset="-127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500" b="1" dirty="0">
                <a:latin typeface="Paperlogy 6 SemiBold" pitchFamily="2" charset="-127"/>
                <a:ea typeface="Paperlogy 6 SemiBold" pitchFamily="2" charset="-127"/>
              </a:rPr>
              <a:t> </a:t>
            </a:r>
            <a:r>
              <a:rPr lang="ko-KR" altLang="en-US" b="1" dirty="0">
                <a:latin typeface="Paperlogy 6 SemiBold" pitchFamily="2" charset="-127"/>
                <a:ea typeface="Paperlogy 6 SemiBold" pitchFamily="2" charset="-127"/>
              </a:rPr>
              <a:t>학습 과정</a:t>
            </a:r>
            <a:endParaRPr lang="en-US" altLang="ko-KR" sz="1500" b="1" dirty="0">
              <a:latin typeface="Paperlogy 6 SemiBold" pitchFamily="2" charset="-127"/>
              <a:ea typeface="Paperlogy 6 SemiBold" pitchFamily="2" charset="-127"/>
            </a:endParaRPr>
          </a:p>
          <a:p>
            <a:endParaRPr lang="ko-KR" altLang="en-US" sz="1000" b="1" dirty="0">
              <a:latin typeface="Paperlogy 6 SemiBold" pitchFamily="2" charset="-127"/>
              <a:ea typeface="Paperlogy 6 SemiBold" pitchFamily="2" charset="-127"/>
            </a:endParaRPr>
          </a:p>
          <a:p>
            <a:r>
              <a:rPr lang="en-US" altLang="ko-KR" sz="1500" b="1" dirty="0">
                <a:latin typeface="Paperlogy 7 Bold" pitchFamily="2" charset="-127"/>
                <a:ea typeface="Paperlogy 7 Bold" pitchFamily="2" charset="-127"/>
              </a:rPr>
              <a:t>[Loss Function]</a:t>
            </a:r>
            <a:endParaRPr lang="en" altLang="ko-KR" sz="1500" b="1" dirty="0">
              <a:latin typeface="Paperlogy 7 Bold" pitchFamily="2" charset="-127"/>
              <a:ea typeface="Paperlogy 7 Bold" pitchFamily="2" charset="-127"/>
            </a:endParaRP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: </a:t>
            </a:r>
            <a:r>
              <a:rPr lang="en-US" altLang="ko-KR" sz="1500" dirty="0" err="1">
                <a:latin typeface="Paperlogy 4 Regular" pitchFamily="2" charset="-127"/>
                <a:ea typeface="Paperlogy 4 Regular" pitchFamily="2" charset="-127"/>
              </a:rPr>
              <a:t>total_loss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 = </a:t>
            </a:r>
            <a:r>
              <a:rPr lang="en-US" altLang="ko-KR" sz="1500" b="1" dirty="0">
                <a:solidFill>
                  <a:schemeClr val="accent1">
                    <a:lumMod val="75000"/>
                  </a:schemeClr>
                </a:solidFill>
                <a:latin typeface="Paperlogy 4 Regular" pitchFamily="2" charset="-127"/>
                <a:ea typeface="Paperlogy 4 Regular" pitchFamily="2" charset="-127"/>
              </a:rPr>
              <a:t>a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 * (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위도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/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경도 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MSE ) + </a:t>
            </a:r>
            <a:r>
              <a:rPr lang="en-US" altLang="ko-KR" sz="1500" b="1" dirty="0">
                <a:solidFill>
                  <a:schemeClr val="accent1">
                    <a:lumMod val="75000"/>
                  </a:schemeClr>
                </a:solidFill>
                <a:latin typeface="Paperlogy 4 Regular" pitchFamily="2" charset="-127"/>
                <a:ea typeface="Paperlogy 4 Regular" pitchFamily="2" charset="-127"/>
              </a:rPr>
              <a:t>(1-a) 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* (</a:t>
            </a:r>
            <a:r>
              <a:rPr lang="en-US" altLang="ko-KR" sz="1500" dirty="0" err="1">
                <a:latin typeface="Paperlogy 4 Regular" pitchFamily="2" charset="-127"/>
                <a:ea typeface="Paperlogy 4 Regular" pitchFamily="2" charset="-127"/>
              </a:rPr>
              <a:t>sog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/cog MSE)</a:t>
            </a:r>
          </a:p>
          <a:p>
            <a:pPr>
              <a:buFont typeface="Symbol"/>
              <a:buChar char="Þ"/>
            </a:pP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ko-KR" altLang="en-US" sz="1500" dirty="0" err="1">
                <a:latin typeface="Paperlogy 4 Regular" pitchFamily="2" charset="-127"/>
                <a:ea typeface="Paperlogy 4 Regular" pitchFamily="2" charset="-127"/>
              </a:rPr>
              <a:t>하이퍼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ko-KR" altLang="en-US" sz="1500" dirty="0" err="1">
                <a:latin typeface="Paperlogy 4 Regular" pitchFamily="2" charset="-127"/>
                <a:ea typeface="Paperlogy 4 Regular" pitchFamily="2" charset="-127"/>
              </a:rPr>
              <a:t>파라미터인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 </a:t>
            </a:r>
            <a:r>
              <a:rPr lang="en-US" altLang="ko-KR" sz="1500" b="1" dirty="0">
                <a:solidFill>
                  <a:schemeClr val="accent1">
                    <a:lumMod val="75000"/>
                  </a:schemeClr>
                </a:solidFill>
                <a:latin typeface="Paperlogy 4 Regular" pitchFamily="2" charset="-127"/>
                <a:ea typeface="Paperlogy 4 Regular" pitchFamily="2" charset="-127"/>
              </a:rPr>
              <a:t>a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를 통해 가중치 조절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>
              <a:buFont typeface="Symbol"/>
              <a:buChar char="Þ"/>
            </a:pPr>
            <a:endParaRPr lang="ko-KR" altLang="en-US" sz="1000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lang="en-US" altLang="ko-KR" sz="1500" b="1" dirty="0">
                <a:latin typeface="Paperlogy 7 Bold" pitchFamily="2" charset="-127"/>
                <a:ea typeface="Paperlogy 7 Bold" pitchFamily="2" charset="-127"/>
              </a:rPr>
              <a:t>[</a:t>
            </a:r>
            <a:r>
              <a:rPr lang="en" altLang="ko-KR" sz="1500" b="1" dirty="0">
                <a:latin typeface="Paperlogy 7 Bold" pitchFamily="2" charset="-127"/>
                <a:ea typeface="Paperlogy 7 Bold" pitchFamily="2" charset="-127"/>
              </a:rPr>
              <a:t>Optimizer</a:t>
            </a:r>
            <a:r>
              <a:rPr lang="en-US" altLang="ko-KR" sz="1500" b="1" dirty="0">
                <a:latin typeface="Paperlogy 7 Bold" pitchFamily="2" charset="-127"/>
                <a:ea typeface="Paperlogy 7 Bold" pitchFamily="2" charset="-127"/>
              </a:rPr>
              <a:t>]</a:t>
            </a:r>
            <a:endParaRPr lang="en" altLang="ko-KR" sz="1500" b="1" dirty="0">
              <a:latin typeface="Paperlogy 7 Bold" pitchFamily="2" charset="-127"/>
              <a:ea typeface="Paperlogy 7 Bold" pitchFamily="2" charset="-127"/>
            </a:endParaRP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: </a:t>
            </a:r>
            <a:r>
              <a:rPr lang="en-US" altLang="ko-KR" sz="1500" dirty="0" err="1">
                <a:latin typeface="Paperlogy 4 Regular" pitchFamily="2" charset="-127"/>
                <a:ea typeface="Paperlogy 4 Regular" pitchFamily="2" charset="-127"/>
              </a:rPr>
              <a:t>AdamW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를 사용해 일반화 성능 향상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lang="en-US" altLang="ko-KR" sz="1500" b="1" dirty="0">
                <a:latin typeface="Paperlogy 7 Bold" pitchFamily="2" charset="-127"/>
                <a:ea typeface="Paperlogy 7 Bold" pitchFamily="2" charset="-127"/>
              </a:rPr>
              <a:t>[</a:t>
            </a:r>
            <a:r>
              <a:rPr lang="en" altLang="ko-KR" sz="1500" b="1" dirty="0">
                <a:latin typeface="Paperlogy 7 Bold" pitchFamily="2" charset="-127"/>
                <a:ea typeface="Paperlogy 7 Bold" pitchFamily="2" charset="-127"/>
              </a:rPr>
              <a:t>Noise Injection</a:t>
            </a:r>
            <a:r>
              <a:rPr lang="en-US" altLang="ko-KR" sz="1500" b="1" dirty="0">
                <a:latin typeface="Paperlogy 7 Bold" pitchFamily="2" charset="-127"/>
                <a:ea typeface="Paperlogy 7 Bold" pitchFamily="2" charset="-127"/>
              </a:rPr>
              <a:t>]</a:t>
            </a:r>
            <a:endParaRPr lang="en" altLang="ko-KR" sz="1500" b="1" dirty="0">
              <a:latin typeface="Paperlogy 7 Bold" pitchFamily="2" charset="-127"/>
              <a:ea typeface="Paperlogy 7 Bold" pitchFamily="2" charset="-127"/>
            </a:endParaRP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: Gaussian Noise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를 입력 데이터에 추가해 자가회귀 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과정에서의 </a:t>
            </a:r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Loss accumulation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현상 완화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marL="285750" indent="-285750">
              <a:buFont typeface="Wingdings" pitchFamily="2" charset="2"/>
              <a:buChar char="è"/>
            </a:pPr>
            <a:endParaRPr lang="ko-KR" altLang="en-US" sz="5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A3CD8F9-A796-3D41-81E7-94C8E5E65D17}"/>
              </a:ext>
            </a:extLst>
          </p:cNvPr>
          <p:cNvSpPr txBox="1"/>
          <p:nvPr/>
        </p:nvSpPr>
        <p:spPr>
          <a:xfrm>
            <a:off x="6101997" y="1527224"/>
            <a:ext cx="3041984" cy="13696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sz="1500" dirty="0">
              <a:latin typeface="Paperlogy 4 Regular" pitchFamily="2" charset="-127"/>
              <a:ea typeface="Paperlogy 4 Regular" pitchFamily="2" charset="-127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Paperlogy 6 SemiBold" pitchFamily="2" charset="-127"/>
                <a:ea typeface="Paperlogy 6 SemiBold" pitchFamily="2" charset="-127"/>
              </a:rPr>
              <a:t> 학습 결과</a:t>
            </a:r>
            <a:endParaRPr lang="en-US" altLang="ko-KR" b="1" dirty="0">
              <a:latin typeface="Paperlogy 6 SemiBold" pitchFamily="2" charset="-127"/>
              <a:ea typeface="Paperlogy 6 SemiBold" pitchFamily="2" charset="-127"/>
            </a:endParaRPr>
          </a:p>
          <a:p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r>
              <a:rPr lang="en-US" altLang="ko-KR" sz="1500" dirty="0">
                <a:latin typeface="Paperlogy 4 Regular" pitchFamily="2" charset="-127"/>
                <a:ea typeface="Paperlogy 4 Regular" pitchFamily="2" charset="-127"/>
              </a:rPr>
              <a:t>:  20 epoch </a:t>
            </a:r>
            <a:r>
              <a:rPr lang="ko-KR" altLang="en-US" sz="1500" dirty="0">
                <a:latin typeface="Paperlogy 4 Regular" pitchFamily="2" charset="-127"/>
                <a:ea typeface="Paperlogy 4 Regular" pitchFamily="2" charset="-127"/>
              </a:rPr>
              <a:t>수행</a:t>
            </a:r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endParaRPr lang="en-US" altLang="ko-KR" sz="1500" dirty="0">
              <a:latin typeface="Paperlogy 4 Regular" pitchFamily="2" charset="-127"/>
              <a:ea typeface="Paperlogy 4 Regular" pitchFamily="2" charset="-127"/>
            </a:endParaRPr>
          </a:p>
          <a:p>
            <a:pPr marL="285750" indent="-285750">
              <a:buFont typeface="Wingdings" pitchFamily="2" charset="2"/>
              <a:buChar char="è"/>
            </a:pPr>
            <a:endParaRPr lang="ko-KR" altLang="en-US" sz="500" dirty="0">
              <a:latin typeface="Paperlogy 4 Regular" pitchFamily="2" charset="-127"/>
              <a:ea typeface="Paperlogy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20306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38441"/>
    </mc:Choice>
    <mc:Fallback>
      <p:transition spd="slow" advTm="38441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6B424D43-4FC0-C9B3-01D2-51269C53B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E2F8F86-D65E-6527-4DEE-8193AAE3CB1F}"/>
              </a:ext>
            </a:extLst>
          </p:cNvPr>
          <p:cNvSpPr txBox="1"/>
          <p:nvPr/>
        </p:nvSpPr>
        <p:spPr>
          <a:xfrm>
            <a:off x="1028700" y="653396"/>
            <a:ext cx="4572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500" b="1" dirty="0">
                <a:solidFill>
                  <a:srgbClr val="1D3456"/>
                </a:solidFill>
                <a:latin typeface="Paperlogy 7 Bold" pitchFamily="2" charset="-127"/>
                <a:ea typeface="Paperlogy 7 Bold" pitchFamily="2" charset="-127"/>
              </a:rPr>
              <a:t>성능 평가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33ADE91F-CBB9-DE54-3FA7-B18D3B9A8E77}"/>
              </a:ext>
            </a:extLst>
          </p:cNvPr>
          <p:cNvSpPr/>
          <p:nvPr/>
        </p:nvSpPr>
        <p:spPr>
          <a:xfrm>
            <a:off x="445453" y="347451"/>
            <a:ext cx="11293929" cy="6181915"/>
          </a:xfrm>
          <a:custGeom>
            <a:avLst/>
            <a:gdLst>
              <a:gd name="connsiteX0" fmla="*/ 0 w 11293929"/>
              <a:gd name="connsiteY0" fmla="*/ 0 h 6181915"/>
              <a:gd name="connsiteX1" fmla="*/ 890227 w 11293929"/>
              <a:gd name="connsiteY1" fmla="*/ 0 h 6181915"/>
              <a:gd name="connsiteX2" fmla="*/ 1215758 w 11293929"/>
              <a:gd name="connsiteY2" fmla="*/ 0 h 6181915"/>
              <a:gd name="connsiteX3" fmla="*/ 1767168 w 11293929"/>
              <a:gd name="connsiteY3" fmla="*/ 0 h 6181915"/>
              <a:gd name="connsiteX4" fmla="*/ 2544456 w 11293929"/>
              <a:gd name="connsiteY4" fmla="*/ 0 h 6181915"/>
              <a:gd name="connsiteX5" fmla="*/ 3321744 w 11293929"/>
              <a:gd name="connsiteY5" fmla="*/ 0 h 6181915"/>
              <a:gd name="connsiteX6" fmla="*/ 3647275 w 11293929"/>
              <a:gd name="connsiteY6" fmla="*/ 0 h 6181915"/>
              <a:gd name="connsiteX7" fmla="*/ 4085745 w 11293929"/>
              <a:gd name="connsiteY7" fmla="*/ 0 h 6181915"/>
              <a:gd name="connsiteX8" fmla="*/ 4975972 w 11293929"/>
              <a:gd name="connsiteY8" fmla="*/ 0 h 6181915"/>
              <a:gd name="connsiteX9" fmla="*/ 5753260 w 11293929"/>
              <a:gd name="connsiteY9" fmla="*/ 0 h 6181915"/>
              <a:gd name="connsiteX10" fmla="*/ 6530548 w 11293929"/>
              <a:gd name="connsiteY10" fmla="*/ 0 h 6181915"/>
              <a:gd name="connsiteX11" fmla="*/ 7307836 w 11293929"/>
              <a:gd name="connsiteY11" fmla="*/ 0 h 6181915"/>
              <a:gd name="connsiteX12" fmla="*/ 8085124 w 11293929"/>
              <a:gd name="connsiteY12" fmla="*/ 0 h 6181915"/>
              <a:gd name="connsiteX13" fmla="*/ 8636534 w 11293929"/>
              <a:gd name="connsiteY13" fmla="*/ 0 h 6181915"/>
              <a:gd name="connsiteX14" fmla="*/ 9413822 w 11293929"/>
              <a:gd name="connsiteY14" fmla="*/ 0 h 6181915"/>
              <a:gd name="connsiteX15" fmla="*/ 9739353 w 11293929"/>
              <a:gd name="connsiteY15" fmla="*/ 0 h 6181915"/>
              <a:gd name="connsiteX16" fmla="*/ 10290762 w 11293929"/>
              <a:gd name="connsiteY16" fmla="*/ 0 h 6181915"/>
              <a:gd name="connsiteX17" fmla="*/ 11293929 w 11293929"/>
              <a:gd name="connsiteY17" fmla="*/ 0 h 6181915"/>
              <a:gd name="connsiteX18" fmla="*/ 11293929 w 11293929"/>
              <a:gd name="connsiteY18" fmla="*/ 748699 h 6181915"/>
              <a:gd name="connsiteX19" fmla="*/ 11293929 w 11293929"/>
              <a:gd name="connsiteY19" fmla="*/ 1311940 h 6181915"/>
              <a:gd name="connsiteX20" fmla="*/ 11293929 w 11293929"/>
              <a:gd name="connsiteY20" fmla="*/ 1875181 h 6181915"/>
              <a:gd name="connsiteX21" fmla="*/ 11293929 w 11293929"/>
              <a:gd name="connsiteY21" fmla="*/ 2438422 h 6181915"/>
              <a:gd name="connsiteX22" fmla="*/ 11293929 w 11293929"/>
              <a:gd name="connsiteY22" fmla="*/ 3187121 h 6181915"/>
              <a:gd name="connsiteX23" fmla="*/ 11293929 w 11293929"/>
              <a:gd name="connsiteY23" fmla="*/ 3874000 h 6181915"/>
              <a:gd name="connsiteX24" fmla="*/ 11293929 w 11293929"/>
              <a:gd name="connsiteY24" fmla="*/ 4375422 h 6181915"/>
              <a:gd name="connsiteX25" fmla="*/ 11293929 w 11293929"/>
              <a:gd name="connsiteY25" fmla="*/ 4938663 h 6181915"/>
              <a:gd name="connsiteX26" fmla="*/ 11293929 w 11293929"/>
              <a:gd name="connsiteY26" fmla="*/ 5501904 h 6181915"/>
              <a:gd name="connsiteX27" fmla="*/ 11293929 w 11293929"/>
              <a:gd name="connsiteY27" fmla="*/ 6181915 h 6181915"/>
              <a:gd name="connsiteX28" fmla="*/ 10742520 w 11293929"/>
              <a:gd name="connsiteY28" fmla="*/ 6181915 h 6181915"/>
              <a:gd name="connsiteX29" fmla="*/ 10078171 w 11293929"/>
              <a:gd name="connsiteY29" fmla="*/ 6181915 h 6181915"/>
              <a:gd name="connsiteX30" fmla="*/ 9752640 w 11293929"/>
              <a:gd name="connsiteY30" fmla="*/ 6181915 h 6181915"/>
              <a:gd name="connsiteX31" fmla="*/ 9088291 w 11293929"/>
              <a:gd name="connsiteY31" fmla="*/ 6181915 h 6181915"/>
              <a:gd name="connsiteX32" fmla="*/ 8762760 w 11293929"/>
              <a:gd name="connsiteY32" fmla="*/ 6181915 h 6181915"/>
              <a:gd name="connsiteX33" fmla="*/ 8437229 w 11293929"/>
              <a:gd name="connsiteY33" fmla="*/ 6181915 h 6181915"/>
              <a:gd name="connsiteX34" fmla="*/ 7659941 w 11293929"/>
              <a:gd name="connsiteY34" fmla="*/ 6181915 h 6181915"/>
              <a:gd name="connsiteX35" fmla="*/ 6882653 w 11293929"/>
              <a:gd name="connsiteY35" fmla="*/ 6181915 h 6181915"/>
              <a:gd name="connsiteX36" fmla="*/ 6331244 w 11293929"/>
              <a:gd name="connsiteY36" fmla="*/ 6181915 h 6181915"/>
              <a:gd name="connsiteX37" fmla="*/ 5779834 w 11293929"/>
              <a:gd name="connsiteY37" fmla="*/ 6181915 h 6181915"/>
              <a:gd name="connsiteX38" fmla="*/ 5454303 w 11293929"/>
              <a:gd name="connsiteY38" fmla="*/ 6181915 h 6181915"/>
              <a:gd name="connsiteX39" fmla="*/ 4677015 w 11293929"/>
              <a:gd name="connsiteY39" fmla="*/ 6181915 h 6181915"/>
              <a:gd name="connsiteX40" fmla="*/ 4351484 w 11293929"/>
              <a:gd name="connsiteY40" fmla="*/ 6181915 h 6181915"/>
              <a:gd name="connsiteX41" fmla="*/ 3574196 w 11293929"/>
              <a:gd name="connsiteY41" fmla="*/ 6181915 h 6181915"/>
              <a:gd name="connsiteX42" fmla="*/ 2796908 w 11293929"/>
              <a:gd name="connsiteY42" fmla="*/ 6181915 h 6181915"/>
              <a:gd name="connsiteX43" fmla="*/ 2471377 w 11293929"/>
              <a:gd name="connsiteY43" fmla="*/ 6181915 h 6181915"/>
              <a:gd name="connsiteX44" fmla="*/ 2032907 w 11293929"/>
              <a:gd name="connsiteY44" fmla="*/ 6181915 h 6181915"/>
              <a:gd name="connsiteX45" fmla="*/ 1707376 w 11293929"/>
              <a:gd name="connsiteY45" fmla="*/ 6181915 h 6181915"/>
              <a:gd name="connsiteX46" fmla="*/ 930088 w 11293929"/>
              <a:gd name="connsiteY46" fmla="*/ 6181915 h 6181915"/>
              <a:gd name="connsiteX47" fmla="*/ 0 w 11293929"/>
              <a:gd name="connsiteY47" fmla="*/ 6181915 h 6181915"/>
              <a:gd name="connsiteX48" fmla="*/ 0 w 11293929"/>
              <a:gd name="connsiteY48" fmla="*/ 5433216 h 6181915"/>
              <a:gd name="connsiteX49" fmla="*/ 0 w 11293929"/>
              <a:gd name="connsiteY49" fmla="*/ 4808156 h 6181915"/>
              <a:gd name="connsiteX50" fmla="*/ 0 w 11293929"/>
              <a:gd name="connsiteY50" fmla="*/ 4183096 h 6181915"/>
              <a:gd name="connsiteX51" fmla="*/ 0 w 11293929"/>
              <a:gd name="connsiteY51" fmla="*/ 3496216 h 6181915"/>
              <a:gd name="connsiteX52" fmla="*/ 0 w 11293929"/>
              <a:gd name="connsiteY52" fmla="*/ 2747518 h 6181915"/>
              <a:gd name="connsiteX53" fmla="*/ 0 w 11293929"/>
              <a:gd name="connsiteY53" fmla="*/ 2122457 h 6181915"/>
              <a:gd name="connsiteX54" fmla="*/ 0 w 11293929"/>
              <a:gd name="connsiteY54" fmla="*/ 1497397 h 6181915"/>
              <a:gd name="connsiteX55" fmla="*/ 0 w 11293929"/>
              <a:gd name="connsiteY55" fmla="*/ 934156 h 6181915"/>
              <a:gd name="connsiteX56" fmla="*/ 0 w 11293929"/>
              <a:gd name="connsiteY56" fmla="*/ 0 h 6181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1293929" h="6181915" extrusionOk="0">
                <a:moveTo>
                  <a:pt x="0" y="0"/>
                </a:moveTo>
                <a:cubicBezTo>
                  <a:pt x="313138" y="-8480"/>
                  <a:pt x="536689" y="11290"/>
                  <a:pt x="890227" y="0"/>
                </a:cubicBezTo>
                <a:cubicBezTo>
                  <a:pt x="1243765" y="-11290"/>
                  <a:pt x="1069580" y="5348"/>
                  <a:pt x="1215758" y="0"/>
                </a:cubicBezTo>
                <a:cubicBezTo>
                  <a:pt x="1361936" y="-5348"/>
                  <a:pt x="1624039" y="13484"/>
                  <a:pt x="1767168" y="0"/>
                </a:cubicBezTo>
                <a:cubicBezTo>
                  <a:pt x="1910297" y="-13484"/>
                  <a:pt x="2187864" y="-18942"/>
                  <a:pt x="2544456" y="0"/>
                </a:cubicBezTo>
                <a:cubicBezTo>
                  <a:pt x="2901048" y="18942"/>
                  <a:pt x="3013683" y="-36472"/>
                  <a:pt x="3321744" y="0"/>
                </a:cubicBezTo>
                <a:cubicBezTo>
                  <a:pt x="3629805" y="36472"/>
                  <a:pt x="3543453" y="-11914"/>
                  <a:pt x="3647275" y="0"/>
                </a:cubicBezTo>
                <a:cubicBezTo>
                  <a:pt x="3751097" y="11914"/>
                  <a:pt x="3938423" y="13722"/>
                  <a:pt x="4085745" y="0"/>
                </a:cubicBezTo>
                <a:cubicBezTo>
                  <a:pt x="4233067" y="-13722"/>
                  <a:pt x="4755642" y="15625"/>
                  <a:pt x="4975972" y="0"/>
                </a:cubicBezTo>
                <a:cubicBezTo>
                  <a:pt x="5196302" y="-15625"/>
                  <a:pt x="5390701" y="8142"/>
                  <a:pt x="5753260" y="0"/>
                </a:cubicBezTo>
                <a:cubicBezTo>
                  <a:pt x="6115819" y="-8142"/>
                  <a:pt x="6217163" y="-34070"/>
                  <a:pt x="6530548" y="0"/>
                </a:cubicBezTo>
                <a:cubicBezTo>
                  <a:pt x="6843933" y="34070"/>
                  <a:pt x="7034012" y="-3037"/>
                  <a:pt x="7307836" y="0"/>
                </a:cubicBezTo>
                <a:cubicBezTo>
                  <a:pt x="7581660" y="3037"/>
                  <a:pt x="7862353" y="4308"/>
                  <a:pt x="8085124" y="0"/>
                </a:cubicBezTo>
                <a:cubicBezTo>
                  <a:pt x="8307895" y="-4308"/>
                  <a:pt x="8519606" y="23523"/>
                  <a:pt x="8636534" y="0"/>
                </a:cubicBezTo>
                <a:cubicBezTo>
                  <a:pt x="8753462" y="-23523"/>
                  <a:pt x="9030228" y="6037"/>
                  <a:pt x="9413822" y="0"/>
                </a:cubicBezTo>
                <a:cubicBezTo>
                  <a:pt x="9797416" y="-6037"/>
                  <a:pt x="9580202" y="-8263"/>
                  <a:pt x="9739353" y="0"/>
                </a:cubicBezTo>
                <a:cubicBezTo>
                  <a:pt x="9898504" y="8263"/>
                  <a:pt x="10132972" y="-16979"/>
                  <a:pt x="10290762" y="0"/>
                </a:cubicBezTo>
                <a:cubicBezTo>
                  <a:pt x="10448552" y="16979"/>
                  <a:pt x="10947733" y="4848"/>
                  <a:pt x="11293929" y="0"/>
                </a:cubicBezTo>
                <a:cubicBezTo>
                  <a:pt x="11256546" y="341269"/>
                  <a:pt x="11313504" y="559528"/>
                  <a:pt x="11293929" y="748699"/>
                </a:cubicBezTo>
                <a:cubicBezTo>
                  <a:pt x="11274354" y="937870"/>
                  <a:pt x="11319654" y="1090627"/>
                  <a:pt x="11293929" y="1311940"/>
                </a:cubicBezTo>
                <a:cubicBezTo>
                  <a:pt x="11268204" y="1533253"/>
                  <a:pt x="11289964" y="1657337"/>
                  <a:pt x="11293929" y="1875181"/>
                </a:cubicBezTo>
                <a:cubicBezTo>
                  <a:pt x="11297894" y="2093025"/>
                  <a:pt x="11301065" y="2195935"/>
                  <a:pt x="11293929" y="2438422"/>
                </a:cubicBezTo>
                <a:cubicBezTo>
                  <a:pt x="11286793" y="2680909"/>
                  <a:pt x="11285505" y="3018075"/>
                  <a:pt x="11293929" y="3187121"/>
                </a:cubicBezTo>
                <a:cubicBezTo>
                  <a:pt x="11302353" y="3356167"/>
                  <a:pt x="11324953" y="3734510"/>
                  <a:pt x="11293929" y="3874000"/>
                </a:cubicBezTo>
                <a:cubicBezTo>
                  <a:pt x="11262905" y="4013490"/>
                  <a:pt x="11270464" y="4174324"/>
                  <a:pt x="11293929" y="4375422"/>
                </a:cubicBezTo>
                <a:cubicBezTo>
                  <a:pt x="11317394" y="4576520"/>
                  <a:pt x="11286829" y="4676778"/>
                  <a:pt x="11293929" y="4938663"/>
                </a:cubicBezTo>
                <a:cubicBezTo>
                  <a:pt x="11301029" y="5200548"/>
                  <a:pt x="11289549" y="5240410"/>
                  <a:pt x="11293929" y="5501904"/>
                </a:cubicBezTo>
                <a:cubicBezTo>
                  <a:pt x="11298309" y="5763398"/>
                  <a:pt x="11279940" y="5962362"/>
                  <a:pt x="11293929" y="6181915"/>
                </a:cubicBezTo>
                <a:cubicBezTo>
                  <a:pt x="11053606" y="6168818"/>
                  <a:pt x="10896341" y="6205584"/>
                  <a:pt x="10742520" y="6181915"/>
                </a:cubicBezTo>
                <a:cubicBezTo>
                  <a:pt x="10588699" y="6158246"/>
                  <a:pt x="10314177" y="6197651"/>
                  <a:pt x="10078171" y="6181915"/>
                </a:cubicBezTo>
                <a:cubicBezTo>
                  <a:pt x="9842165" y="6166179"/>
                  <a:pt x="9891347" y="6196614"/>
                  <a:pt x="9752640" y="6181915"/>
                </a:cubicBezTo>
                <a:cubicBezTo>
                  <a:pt x="9613933" y="6167216"/>
                  <a:pt x="9297913" y="6176732"/>
                  <a:pt x="9088291" y="6181915"/>
                </a:cubicBezTo>
                <a:cubicBezTo>
                  <a:pt x="8878669" y="6187098"/>
                  <a:pt x="8834141" y="6189406"/>
                  <a:pt x="8762760" y="6181915"/>
                </a:cubicBezTo>
                <a:cubicBezTo>
                  <a:pt x="8691379" y="6174424"/>
                  <a:pt x="8518643" y="6176353"/>
                  <a:pt x="8437229" y="6181915"/>
                </a:cubicBezTo>
                <a:cubicBezTo>
                  <a:pt x="8355815" y="6187477"/>
                  <a:pt x="7886816" y="6207381"/>
                  <a:pt x="7659941" y="6181915"/>
                </a:cubicBezTo>
                <a:cubicBezTo>
                  <a:pt x="7433066" y="6156449"/>
                  <a:pt x="7254170" y="6161964"/>
                  <a:pt x="6882653" y="6181915"/>
                </a:cubicBezTo>
                <a:cubicBezTo>
                  <a:pt x="6511136" y="6201866"/>
                  <a:pt x="6446637" y="6171029"/>
                  <a:pt x="6331244" y="6181915"/>
                </a:cubicBezTo>
                <a:cubicBezTo>
                  <a:pt x="6215851" y="6192801"/>
                  <a:pt x="6002772" y="6193955"/>
                  <a:pt x="5779834" y="6181915"/>
                </a:cubicBezTo>
                <a:cubicBezTo>
                  <a:pt x="5556896" y="6169876"/>
                  <a:pt x="5610744" y="6186749"/>
                  <a:pt x="5454303" y="6181915"/>
                </a:cubicBezTo>
                <a:cubicBezTo>
                  <a:pt x="5297862" y="6177081"/>
                  <a:pt x="4906817" y="6181820"/>
                  <a:pt x="4677015" y="6181915"/>
                </a:cubicBezTo>
                <a:cubicBezTo>
                  <a:pt x="4447213" y="6182010"/>
                  <a:pt x="4474759" y="6198084"/>
                  <a:pt x="4351484" y="6181915"/>
                </a:cubicBezTo>
                <a:cubicBezTo>
                  <a:pt x="4228209" y="6165746"/>
                  <a:pt x="3756874" y="6214197"/>
                  <a:pt x="3574196" y="6181915"/>
                </a:cubicBezTo>
                <a:cubicBezTo>
                  <a:pt x="3391518" y="6149633"/>
                  <a:pt x="3130100" y="6217472"/>
                  <a:pt x="2796908" y="6181915"/>
                </a:cubicBezTo>
                <a:cubicBezTo>
                  <a:pt x="2463716" y="6146358"/>
                  <a:pt x="2608260" y="6176187"/>
                  <a:pt x="2471377" y="6181915"/>
                </a:cubicBezTo>
                <a:cubicBezTo>
                  <a:pt x="2334494" y="6187643"/>
                  <a:pt x="2212573" y="6182068"/>
                  <a:pt x="2032907" y="6181915"/>
                </a:cubicBezTo>
                <a:cubicBezTo>
                  <a:pt x="1853241" y="6181763"/>
                  <a:pt x="1841161" y="6178509"/>
                  <a:pt x="1707376" y="6181915"/>
                </a:cubicBezTo>
                <a:cubicBezTo>
                  <a:pt x="1573591" y="6185321"/>
                  <a:pt x="1313181" y="6159221"/>
                  <a:pt x="930088" y="6181915"/>
                </a:cubicBezTo>
                <a:cubicBezTo>
                  <a:pt x="546995" y="6204609"/>
                  <a:pt x="209587" y="6224900"/>
                  <a:pt x="0" y="6181915"/>
                </a:cubicBezTo>
                <a:cubicBezTo>
                  <a:pt x="-10040" y="5847015"/>
                  <a:pt x="37267" y="5652394"/>
                  <a:pt x="0" y="5433216"/>
                </a:cubicBezTo>
                <a:cubicBezTo>
                  <a:pt x="-37267" y="5214038"/>
                  <a:pt x="-12398" y="4951195"/>
                  <a:pt x="0" y="4808156"/>
                </a:cubicBezTo>
                <a:cubicBezTo>
                  <a:pt x="12398" y="4665117"/>
                  <a:pt x="-8022" y="4368824"/>
                  <a:pt x="0" y="4183096"/>
                </a:cubicBezTo>
                <a:cubicBezTo>
                  <a:pt x="8022" y="3997368"/>
                  <a:pt x="-17340" y="3674238"/>
                  <a:pt x="0" y="3496216"/>
                </a:cubicBezTo>
                <a:cubicBezTo>
                  <a:pt x="17340" y="3318194"/>
                  <a:pt x="15742" y="3001535"/>
                  <a:pt x="0" y="2747518"/>
                </a:cubicBezTo>
                <a:cubicBezTo>
                  <a:pt x="-15742" y="2493501"/>
                  <a:pt x="-28489" y="2323515"/>
                  <a:pt x="0" y="2122457"/>
                </a:cubicBezTo>
                <a:cubicBezTo>
                  <a:pt x="28489" y="1921399"/>
                  <a:pt x="29263" y="1717116"/>
                  <a:pt x="0" y="1497397"/>
                </a:cubicBezTo>
                <a:cubicBezTo>
                  <a:pt x="-29263" y="1277678"/>
                  <a:pt x="-8198" y="1102551"/>
                  <a:pt x="0" y="934156"/>
                </a:cubicBezTo>
                <a:cubicBezTo>
                  <a:pt x="8198" y="765761"/>
                  <a:pt x="30609" y="344371"/>
                  <a:pt x="0" y="0"/>
                </a:cubicBezTo>
                <a:close/>
              </a:path>
            </a:pathLst>
          </a:custGeom>
          <a:noFill/>
          <a:ln w="57150">
            <a:solidFill>
              <a:srgbClr val="1D3456"/>
            </a:solidFill>
            <a:extLst>
              <a:ext uri="{C807C97D-BFC1-408E-A445-0C87EB9F89A2}">
                <ask:lineSketchStyleProps xmlns:ask="http://schemas.microsoft.com/office/drawing/2018/sketchyshapes" xmlns="" sd="221418858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7" name="Pictur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514" y="2099686"/>
            <a:ext cx="3069388" cy="4077972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8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4773" y="2098953"/>
            <a:ext cx="3296655" cy="407870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9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0050" y="2099686"/>
            <a:ext cx="3994484" cy="4078706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A3CD8F9-A796-3D41-81E7-94C8E5E65D17}"/>
              </a:ext>
            </a:extLst>
          </p:cNvPr>
          <p:cNvSpPr txBox="1"/>
          <p:nvPr/>
        </p:nvSpPr>
        <p:spPr>
          <a:xfrm>
            <a:off x="571498" y="1676821"/>
            <a:ext cx="313422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solidFill>
                  <a:schemeClr val="tx1"/>
                </a:solidFill>
                <a:latin typeface="Paperlogy 7 Bold" charset="-127"/>
                <a:ea typeface="Paperlogy 7 Bold" charset="-127"/>
              </a:rPr>
              <a:t>TestCase</a:t>
            </a:r>
            <a:r>
              <a:rPr kumimoji="1" lang="en-US" altLang="ko-KR" b="1" dirty="0">
                <a:latin typeface="Paperlogy 7 Bold" charset="-127"/>
                <a:ea typeface="Paperlogy 7 Bold" charset="-127"/>
              </a:rPr>
              <a:t>1. </a:t>
            </a:r>
            <a:r>
              <a:rPr kumimoji="1" lang="ko-KR" altLang="en-US" b="1" dirty="0">
                <a:latin typeface="Paperlogy 7 Bold" charset="-127"/>
                <a:ea typeface="Paperlogy 7 Bold" charset="-127"/>
              </a:rPr>
              <a:t>인천항 </a:t>
            </a:r>
            <a:r>
              <a:rPr kumimoji="1" lang="en-US" altLang="ko-KR" b="1" dirty="0">
                <a:latin typeface="Paperlogy 7 Bold" charset="-127"/>
                <a:ea typeface="Paperlogy 7 Bold" charset="-127"/>
              </a:rPr>
              <a:t>-&gt; </a:t>
            </a:r>
            <a:r>
              <a:rPr kumimoji="1" lang="ko-KR" altLang="en-US" b="1" dirty="0" err="1">
                <a:latin typeface="Paperlogy 7 Bold" charset="-127"/>
                <a:ea typeface="Paperlogy 7 Bold" charset="-127"/>
              </a:rPr>
              <a:t>제주항</a:t>
            </a:r>
            <a:endParaRPr lang="en-US" altLang="ko-KR" sz="1400" dirty="0">
              <a:latin typeface="Paperlogy 7 Bold" charset="-127"/>
              <a:ea typeface="Paperlogy 7 Bold" charset="-127"/>
            </a:endParaRPr>
          </a:p>
          <a:p>
            <a:pPr marL="285750" indent="-285750">
              <a:buFont typeface="Wingdings" pitchFamily="2" charset="2"/>
              <a:buChar char="è"/>
            </a:pPr>
            <a:endParaRPr lang="ko-KR" altLang="en-US" sz="400" dirty="0">
              <a:latin typeface="Paperlogy 7 Bold" charset="-127"/>
              <a:ea typeface="Paperlogy 7 Bold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A3CD8F9-A796-3D41-81E7-94C8E5E65D17}"/>
              </a:ext>
            </a:extLst>
          </p:cNvPr>
          <p:cNvSpPr txBox="1"/>
          <p:nvPr/>
        </p:nvSpPr>
        <p:spPr>
          <a:xfrm>
            <a:off x="3936329" y="1684842"/>
            <a:ext cx="313422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solidFill>
                  <a:schemeClr val="tx1"/>
                </a:solidFill>
                <a:latin typeface="Paperlogy 7 Bold" charset="-127"/>
                <a:ea typeface="Paperlogy 7 Bold" charset="-127"/>
              </a:rPr>
              <a:t>TestCase2</a:t>
            </a:r>
            <a:r>
              <a:rPr kumimoji="1" lang="en-US" altLang="ko-KR" b="1" dirty="0">
                <a:latin typeface="Paperlogy 7 Bold" charset="-127"/>
                <a:ea typeface="Paperlogy 7 Bold" charset="-127"/>
              </a:rPr>
              <a:t>. </a:t>
            </a:r>
            <a:r>
              <a:rPr kumimoji="1" lang="ko-KR" altLang="en-US" b="1" dirty="0" err="1">
                <a:latin typeface="Paperlogy 7 Bold" charset="-127"/>
                <a:ea typeface="Paperlogy 7 Bold" charset="-127"/>
              </a:rPr>
              <a:t>동해항</a:t>
            </a:r>
            <a:r>
              <a:rPr kumimoji="1" lang="ko-KR" altLang="en-US" b="1" dirty="0">
                <a:latin typeface="Paperlogy 7 Bold" charset="-127"/>
                <a:ea typeface="Paperlogy 7 Bold" charset="-127"/>
              </a:rPr>
              <a:t> </a:t>
            </a:r>
            <a:r>
              <a:rPr kumimoji="1" lang="en-US" altLang="ko-KR" b="1" dirty="0">
                <a:latin typeface="Paperlogy 7 Bold" charset="-127"/>
                <a:ea typeface="Paperlogy 7 Bold" charset="-127"/>
              </a:rPr>
              <a:t>-&gt; </a:t>
            </a:r>
            <a:r>
              <a:rPr kumimoji="1" lang="ko-KR" altLang="en-US" b="1" dirty="0" err="1">
                <a:latin typeface="Paperlogy 7 Bold" charset="-127"/>
                <a:ea typeface="Paperlogy 7 Bold" charset="-127"/>
              </a:rPr>
              <a:t>포항항</a:t>
            </a:r>
            <a:endParaRPr lang="en-US" altLang="ko-KR" sz="1400" dirty="0">
              <a:latin typeface="Paperlogy 7 Bold" charset="-127"/>
              <a:ea typeface="Paperlogy 7 Bold" charset="-127"/>
            </a:endParaRPr>
          </a:p>
          <a:p>
            <a:pPr marL="285750" indent="-285750">
              <a:buFont typeface="Wingdings" pitchFamily="2" charset="2"/>
              <a:buChar char="è"/>
            </a:pPr>
            <a:endParaRPr lang="ko-KR" altLang="en-US" sz="400" dirty="0">
              <a:latin typeface="Paperlogy 7 Bold" charset="-127"/>
              <a:ea typeface="Paperlogy 7 Bold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A3CD8F9-A796-3D41-81E7-94C8E5E65D17}"/>
              </a:ext>
            </a:extLst>
          </p:cNvPr>
          <p:cNvSpPr txBox="1"/>
          <p:nvPr/>
        </p:nvSpPr>
        <p:spPr>
          <a:xfrm>
            <a:off x="7565855" y="1668799"/>
            <a:ext cx="313422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solidFill>
                  <a:schemeClr val="tx1"/>
                </a:solidFill>
                <a:latin typeface="Paperlogy 7 Bold" charset="-127"/>
                <a:ea typeface="Paperlogy 7 Bold" charset="-127"/>
              </a:rPr>
              <a:t>TestCase</a:t>
            </a:r>
            <a:r>
              <a:rPr kumimoji="1" lang="en-US" altLang="ko-KR" b="1" dirty="0">
                <a:latin typeface="Paperlogy 7 Bold" charset="-127"/>
                <a:ea typeface="Paperlogy 7 Bold" charset="-127"/>
              </a:rPr>
              <a:t>3. </a:t>
            </a:r>
            <a:r>
              <a:rPr kumimoji="1" lang="ko-KR" altLang="en-US" b="1" dirty="0">
                <a:latin typeface="Paperlogy 7 Bold" charset="-127"/>
                <a:ea typeface="Paperlogy 7 Bold" charset="-127"/>
              </a:rPr>
              <a:t>여수항 </a:t>
            </a:r>
            <a:r>
              <a:rPr kumimoji="1" lang="en-US" altLang="ko-KR" b="1" dirty="0">
                <a:latin typeface="Paperlogy 7 Bold" charset="-127"/>
                <a:ea typeface="Paperlogy 7 Bold" charset="-127"/>
              </a:rPr>
              <a:t>-&gt; </a:t>
            </a:r>
            <a:r>
              <a:rPr kumimoji="1" lang="ko-KR" altLang="en-US" b="1" dirty="0" err="1">
                <a:latin typeface="Paperlogy 7 Bold" charset="-127"/>
                <a:ea typeface="Paperlogy 7 Bold" charset="-127"/>
              </a:rPr>
              <a:t>울산항</a:t>
            </a:r>
            <a:endParaRPr lang="en-US" altLang="ko-KR" sz="1400" dirty="0">
              <a:latin typeface="Paperlogy 7 Bold" charset="-127"/>
              <a:ea typeface="Paperlogy 7 Bold" charset="-127"/>
            </a:endParaRPr>
          </a:p>
          <a:p>
            <a:pPr marL="285750" indent="-285750">
              <a:buFont typeface="Wingdings" pitchFamily="2" charset="2"/>
              <a:buChar char="è"/>
            </a:pPr>
            <a:endParaRPr lang="ko-KR" altLang="en-US" sz="400" dirty="0">
              <a:latin typeface="Paperlogy 7 Bold" charset="-127"/>
              <a:ea typeface="Paperlogy 7 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22874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69351"/>
    </mc:Choice>
    <mc:Fallback>
      <p:transition spd="slow" advTm="69351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3644</TotalTime>
  <Words>715</Words>
  <Application>Microsoft Office PowerPoint</Application>
  <PresentationFormat>사용자 지정</PresentationFormat>
  <Paragraphs>160</Paragraphs>
  <Slides>11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2" baseType="lpstr">
      <vt:lpstr>굴림</vt:lpstr>
      <vt:lpstr>Arial</vt:lpstr>
      <vt:lpstr>맑은 고딕</vt:lpstr>
      <vt:lpstr>Paperlogy 8 ExtraBold</vt:lpstr>
      <vt:lpstr>Paperlogy 7 Bold</vt:lpstr>
      <vt:lpstr>Paperlogy 4 Regular</vt:lpstr>
      <vt:lpstr>Paperlogy 6 SemiBold</vt:lpstr>
      <vt:lpstr>Paperlogy 5 Medium</vt:lpstr>
      <vt:lpstr>Wingdings</vt:lpstr>
      <vt:lpstr>Symbol</vt:lpstr>
      <vt:lpstr>Office 테마</vt:lpstr>
      <vt:lpstr>해상교통 빅데이터 분석 및 딥러닝 기반 선박 이동 예측 모델 개발</vt:lpstr>
      <vt:lpstr>프로젝트 배경 및 필요성</vt:lpstr>
      <vt:lpstr>프로젝트 배경 및 필요성</vt:lpstr>
      <vt:lpstr>프로젝트 배경 및 필요성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감사합니다.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해상교통 빅데이터 분석 및 딥러닝 기반 선박 이동 예측 모델 개발</dc:title>
  <dc:creator>이한을</dc:creator>
  <cp:lastModifiedBy>김연범</cp:lastModifiedBy>
  <cp:revision>52</cp:revision>
  <dcterms:created xsi:type="dcterms:W3CDTF">2025-05-23T05:27:21Z</dcterms:created>
  <dcterms:modified xsi:type="dcterms:W3CDTF">2025-05-31T08:06:53Z</dcterms:modified>
</cp:coreProperties>
</file>

<file path=docProps/thumbnail.jpeg>
</file>